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7" r:id="rId4"/>
    <p:sldId id="466" r:id="rId5"/>
    <p:sldId id="319" r:id="rId6"/>
    <p:sldId id="260" r:id="rId7"/>
    <p:sldId id="262" r:id="rId8"/>
    <p:sldId id="272" r:id="rId9"/>
    <p:sldId id="404" r:id="rId10"/>
    <p:sldId id="451" r:id="rId11"/>
    <p:sldId id="469" r:id="rId12"/>
    <p:sldId id="425" r:id="rId13"/>
    <p:sldId id="434" r:id="rId14"/>
    <p:sldId id="436" r:id="rId15"/>
    <p:sldId id="419" r:id="rId16"/>
    <p:sldId id="276" r:id="rId17"/>
    <p:sldId id="313" r:id="rId18"/>
    <p:sldId id="303" r:id="rId19"/>
    <p:sldId id="467" r:id="rId20"/>
    <p:sldId id="468" r:id="rId21"/>
    <p:sldId id="460" r:id="rId22"/>
    <p:sldId id="288" r:id="rId23"/>
    <p:sldId id="465" r:id="rId24"/>
    <p:sldId id="453" r:id="rId25"/>
    <p:sldId id="382" r:id="rId26"/>
    <p:sldId id="461" r:id="rId27"/>
    <p:sldId id="306" r:id="rId28"/>
    <p:sldId id="470" r:id="rId29"/>
    <p:sldId id="407" r:id="rId30"/>
    <p:sldId id="269" r:id="rId31"/>
    <p:sldId id="318" r:id="rId32"/>
    <p:sldId id="293" r:id="rId33"/>
    <p:sldId id="290" r:id="rId34"/>
    <p:sldId id="289" r:id="rId35"/>
    <p:sldId id="300" r:id="rId36"/>
    <p:sldId id="299" r:id="rId37"/>
    <p:sldId id="301" r:id="rId38"/>
    <p:sldId id="369" r:id="rId39"/>
    <p:sldId id="373" r:id="rId40"/>
    <p:sldId id="464" r:id="rId41"/>
    <p:sldId id="399" r:id="rId42"/>
    <p:sldId id="409" r:id="rId43"/>
    <p:sldId id="362" r:id="rId44"/>
    <p:sldId id="462" r:id="rId45"/>
    <p:sldId id="304" r:id="rId46"/>
    <p:sldId id="403" r:id="rId47"/>
    <p:sldId id="353" r:id="rId48"/>
    <p:sldId id="298" r:id="rId49"/>
    <p:sldId id="463" r:id="rId50"/>
    <p:sldId id="459" r:id="rId51"/>
    <p:sldId id="296" r:id="rId52"/>
    <p:sldId id="458" r:id="rId53"/>
    <p:sldId id="381" r:id="rId54"/>
    <p:sldId id="457" r:id="rId55"/>
    <p:sldId id="472" r:id="rId56"/>
    <p:sldId id="455" r:id="rId57"/>
    <p:sldId id="415" r:id="rId58"/>
    <p:sldId id="416" r:id="rId59"/>
    <p:sldId id="456" r:id="rId60"/>
    <p:sldId id="454" r:id="rId61"/>
    <p:sldId id="441" r:id="rId62"/>
    <p:sldId id="473" r:id="rId63"/>
    <p:sldId id="294" r:id="rId64"/>
    <p:sldId id="471" r:id="rId65"/>
    <p:sldId id="386" r:id="rId66"/>
    <p:sldId id="395" r:id="rId67"/>
    <p:sldId id="387" r:id="rId68"/>
    <p:sldId id="474" r:id="rId6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Georgia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2RUf6Fi7sswKP9fYYS02w==" hashData="gbJEgAcXww7iGnY286LZRQhT65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FE7"/>
    <a:srgbClr val="B5A18D"/>
    <a:srgbClr val="A74949"/>
    <a:srgbClr val="FFCC66"/>
    <a:srgbClr val="7D3737"/>
    <a:srgbClr val="4A343C"/>
    <a:srgbClr val="006699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824" autoAdjust="0"/>
    <p:restoredTop sz="93496" autoAdjust="0"/>
  </p:normalViewPr>
  <p:slideViewPr>
    <p:cSldViewPr>
      <p:cViewPr>
        <p:scale>
          <a:sx n="30" d="100"/>
          <a:sy n="30" d="100"/>
        </p:scale>
        <p:origin x="-2136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288F8-1958-4137-B8A5-C3BB542F55F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2152076"/>
      </p:ext>
    </p:extLst>
  </p:cSld>
  <p:clrMapOvr>
    <a:masterClrMapping/>
  </p:clrMapOvr>
  <p:transition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8F5A91-ABB0-4C3C-811A-9EF68DFFF53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217530"/>
      </p:ext>
    </p:extLst>
  </p:cSld>
  <p:clrMapOvr>
    <a:masterClrMapping/>
  </p:clrMapOvr>
  <p:transition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E03B1-81CF-4481-AAB4-7EDE1B38A02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5397412"/>
      </p:ext>
    </p:extLst>
  </p:cSld>
  <p:clrMapOvr>
    <a:masterClrMapping/>
  </p:clrMapOvr>
  <p:transition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5C3C6D-AE41-4736-851A-93421553B9D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6320279"/>
      </p:ext>
    </p:extLst>
  </p:cSld>
  <p:clrMapOvr>
    <a:masterClrMapping/>
  </p:clrMapOvr>
  <p:transition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111B3A-846F-4B93-B9B1-01826460BB1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4065520"/>
      </p:ext>
    </p:extLst>
  </p:cSld>
  <p:clrMapOvr>
    <a:masterClrMapping/>
  </p:clrMapOvr>
  <p:transition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06CD7-5DD8-4237-81B5-5CFBA43BF2A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977936"/>
      </p:ext>
    </p:extLst>
  </p:cSld>
  <p:clrMapOvr>
    <a:masterClrMapping/>
  </p:clrMapOvr>
  <p:transition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95CAB-E775-4BC9-8348-FEAE725ED7B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0962459"/>
      </p:ext>
    </p:extLst>
  </p:cSld>
  <p:clrMapOvr>
    <a:masterClrMapping/>
  </p:clrMapOvr>
  <p:transition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1B95E-C044-4A19-B683-C535BF56B90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5991242"/>
      </p:ext>
    </p:extLst>
  </p:cSld>
  <p:clrMapOvr>
    <a:masterClrMapping/>
  </p:clrMapOvr>
  <p:transition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291C5-B9DA-48B4-BE54-02032066316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3959144"/>
      </p:ext>
    </p:extLst>
  </p:cSld>
  <p:clrMapOvr>
    <a:masterClrMapping/>
  </p:clrMapOvr>
  <p:transition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89006-977A-47F1-A4DF-A90E170FB14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4484417"/>
      </p:ext>
    </p:extLst>
  </p:cSld>
  <p:clrMapOvr>
    <a:masterClrMapping/>
  </p:clrMapOvr>
  <p:transition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683A1-5784-437E-80BB-479641DB651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507155"/>
      </p:ext>
    </p:extLst>
  </p:cSld>
  <p:clrMapOvr>
    <a:masterClrMapping/>
  </p:clrMapOvr>
  <p:transition advClick="0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219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BFDA340-22A7-41A3-A838-B471E399253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06-ptox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06-ptox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6" descr="1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9000">
    <p:sndAc>
      <p:stSnd loop="1">
        <p:snd r:embed="rId2" name="David Gates - Clouds Suite   clouds_r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47020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0" name="Picture 4" descr="47021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8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2" name="Picture 8" descr="3255509601_2979118b4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249218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Valparai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539751" y="2276872"/>
            <a:ext cx="4176266" cy="86449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gradFill rotWithShape="1">
                  <a:gsLst>
                    <a:gs pos="0">
                      <a:srgbClr val="FFCC99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VALPARAISO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176005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8" name="Picture 4" descr="3736855881a5807f66f7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4" name="Picture 4" descr="dsc02433dc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2" name="Picture 4" descr="3842647920b94ea0f7dd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3" name="Text Box 5"/>
          <p:cNvSpPr txBox="1">
            <a:spLocks noChangeArrowheads="1"/>
          </p:cNvSpPr>
          <p:nvPr/>
        </p:nvSpPr>
        <p:spPr bwMode="auto">
          <a:xfrm>
            <a:off x="879475" y="6164263"/>
            <a:ext cx="15668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Paseo 21 de Mayo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01" name="Picture 5" descr="Kabelsalat de Michèle lu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302" name="Rectangle 6"/>
          <p:cNvSpPr>
            <a:spLocks noChangeArrowheads="1"/>
          </p:cNvSpPr>
          <p:nvPr/>
        </p:nvSpPr>
        <p:spPr bwMode="auto">
          <a:xfrm>
            <a:off x="8101013" y="6308725"/>
            <a:ext cx="574675" cy="215900"/>
          </a:xfrm>
          <a:prstGeom prst="rect">
            <a:avLst/>
          </a:prstGeom>
          <a:solidFill>
            <a:srgbClr val="9B8D8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3303" name="Text Box 7"/>
          <p:cNvSpPr txBox="1">
            <a:spLocks noChangeArrowheads="1"/>
          </p:cNvSpPr>
          <p:nvPr/>
        </p:nvSpPr>
        <p:spPr bwMode="auto">
          <a:xfrm>
            <a:off x="1166813" y="6451600"/>
            <a:ext cx="16271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Cerro  Concepción</a:t>
            </a:r>
          </a:p>
        </p:txBody>
      </p:sp>
    </p:spTree>
  </p:cSld>
  <p:clrMapOvr>
    <a:masterClrMapping/>
  </p:clrMapOvr>
  <p:transition spd="slow" advClick="0" advTm="8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7" name="Picture 5" descr="Ciudad de Valparaiso de Andrea Araya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2519" name="Text Box 7"/>
          <p:cNvSpPr txBox="1">
            <a:spLocks noChangeArrowheads="1"/>
          </p:cNvSpPr>
          <p:nvPr/>
        </p:nvSpPr>
        <p:spPr bwMode="auto">
          <a:xfrm>
            <a:off x="950913" y="42863"/>
            <a:ext cx="24304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Panorámica de Av. Errazuriz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7" name="Picture 7" descr="Valparaiso, Paseo 21 de Mayo de Andrea Araya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68" name="Text Box 8"/>
          <p:cNvSpPr txBox="1">
            <a:spLocks noChangeArrowheads="1"/>
          </p:cNvSpPr>
          <p:nvPr/>
        </p:nvSpPr>
        <p:spPr bwMode="auto">
          <a:xfrm>
            <a:off x="2392363" y="6380163"/>
            <a:ext cx="17414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Bahía de Valparaíso</a:t>
            </a:r>
          </a:p>
        </p:txBody>
      </p:sp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6" name="Picture 4" descr="3064924102_e67a5fb28b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517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3382482837_9666bb6337_b.jpg image by leyton9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2535238" y="6235700"/>
            <a:ext cx="20383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chemeClr val="bg1"/>
                </a:solidFill>
              </a:rPr>
              <a:t>Subida   Carampangue  </a:t>
            </a:r>
          </a:p>
          <a:p>
            <a:pPr algn="ctr"/>
            <a:r>
              <a:rPr lang="es-ES" sz="1400">
                <a:solidFill>
                  <a:schemeClr val="bg1"/>
                </a:solidFill>
              </a:rPr>
              <a:t>Playa Ancha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6" name="Picture 6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4695825" y="6451600"/>
            <a:ext cx="1420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Cerro Artillería</a:t>
            </a:r>
            <a:r>
              <a:rPr lang="es-ES" sz="1400" b="1"/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6" name="Picture 6" descr="Centro-de-Valparai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319338" y="6451600"/>
            <a:ext cx="14970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Plaza Sotomayor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4" name="Picture 4" descr="326975217540de94bf3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0405" name="Text Box 5"/>
          <p:cNvSpPr txBox="1">
            <a:spLocks noChangeArrowheads="1"/>
          </p:cNvSpPr>
          <p:nvPr/>
        </p:nvSpPr>
        <p:spPr bwMode="auto">
          <a:xfrm>
            <a:off x="5003800" y="6553200"/>
            <a:ext cx="38163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Monumento a los Héroes de Iquique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8" name="Picture 4" descr="3758792176489d5aa34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1431" name="Text Box 7"/>
          <p:cNvSpPr txBox="1">
            <a:spLocks noChangeArrowheads="1"/>
          </p:cNvSpPr>
          <p:nvPr/>
        </p:nvSpPr>
        <p:spPr bwMode="auto">
          <a:xfrm>
            <a:off x="1816100" y="187325"/>
            <a:ext cx="2505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Paseo  Wheelrigth   -Portales-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6" name="Picture 4" descr="2980558367_e12ccaeb04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3237" name="Text Box 5"/>
          <p:cNvSpPr txBox="1">
            <a:spLocks noChangeArrowheads="1"/>
          </p:cNvSpPr>
          <p:nvPr/>
        </p:nvSpPr>
        <p:spPr bwMode="auto">
          <a:xfrm>
            <a:off x="447675" y="258763"/>
            <a:ext cx="1703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Congreso  Nacional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Valparaiso,_Ch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6" name="Picture 4" descr="3847043848a486647302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687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8" name="Picture 4" descr="2457758635e3a066f896blx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6069" name="Text Box 5"/>
          <p:cNvSpPr txBox="1">
            <a:spLocks noChangeArrowheads="1"/>
          </p:cNvSpPr>
          <p:nvPr/>
        </p:nvSpPr>
        <p:spPr bwMode="auto">
          <a:xfrm>
            <a:off x="2339975" y="6308725"/>
            <a:ext cx="2681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Dirección  Nacional de Aduanas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5" name="Picture 5" descr="1655421695_b3591f0783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3"/>
            <a:ext cx="9144000" cy="5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26" name="Text Box 6"/>
          <p:cNvSpPr txBox="1">
            <a:spLocks noChangeArrowheads="1"/>
          </p:cNvSpPr>
          <p:nvPr/>
        </p:nvSpPr>
        <p:spPr bwMode="auto">
          <a:xfrm>
            <a:off x="735013" y="6235700"/>
            <a:ext cx="22637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Casa de Lukas ( dibujante)</a:t>
            </a:r>
          </a:p>
        </p:txBody>
      </p:sp>
      <p:sp>
        <p:nvSpPr>
          <p:cNvPr id="133127" name="Text Box 7"/>
          <p:cNvSpPr txBox="1">
            <a:spLocks noChangeArrowheads="1"/>
          </p:cNvSpPr>
          <p:nvPr/>
        </p:nvSpPr>
        <p:spPr bwMode="auto">
          <a:xfrm>
            <a:off x="5992813" y="6164263"/>
            <a:ext cx="14747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chemeClr val="bg1"/>
                </a:solidFill>
              </a:rPr>
              <a:t>Paseo Gervasoni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60" name="Picture 4" descr="3167700773091cbbb617bck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Cerro aleg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3635375" y="2565400"/>
            <a:ext cx="92551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400" b="1">
                <a:solidFill>
                  <a:schemeClr val="bg1"/>
                </a:solidFill>
              </a:rPr>
              <a:t>Casa</a:t>
            </a:r>
          </a:p>
          <a:p>
            <a:pPr algn="ctr"/>
            <a:r>
              <a:rPr lang="es-ES" sz="1400" b="1">
                <a:solidFill>
                  <a:schemeClr val="bg1"/>
                </a:solidFill>
              </a:rPr>
              <a:t>Crucero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3759200" y="5588000"/>
            <a:ext cx="7794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4A343C"/>
                </a:solidFill>
              </a:rPr>
              <a:t>Cerro</a:t>
            </a:r>
          </a:p>
          <a:p>
            <a:r>
              <a:rPr lang="es-ES" sz="1400" b="1">
                <a:solidFill>
                  <a:srgbClr val="4A343C"/>
                </a:solidFill>
              </a:rPr>
              <a:t>Alegre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6" name="Picture 4" descr="img0236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315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3477" name="Text Box 5"/>
          <p:cNvSpPr txBox="1">
            <a:spLocks noChangeArrowheads="1"/>
          </p:cNvSpPr>
          <p:nvPr/>
        </p:nvSpPr>
        <p:spPr bwMode="auto">
          <a:xfrm>
            <a:off x="1308100" y="187325"/>
            <a:ext cx="183673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7D3737"/>
                </a:solidFill>
              </a:rPr>
              <a:t>Iglesia San Francisco</a:t>
            </a:r>
          </a:p>
          <a:p>
            <a:pPr algn="ctr"/>
            <a:r>
              <a:rPr lang="es-ES" sz="1400">
                <a:solidFill>
                  <a:srgbClr val="7D3737"/>
                </a:solidFill>
              </a:rPr>
              <a:t>Cerro  Barón  -1845 -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33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4" name="Picture 4" descr="373717758893d49a38f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0"/>
            <a:ext cx="6464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80261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03213" y="331788"/>
            <a:ext cx="12874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FFCC66"/>
                </a:solidFill>
              </a:rPr>
              <a:t>Muelle  Barón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Barco ro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30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27056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47090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27388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75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rayos-01.jpg image by pentam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8" name="Group 10"/>
          <p:cNvGrpSpPr>
            <a:grpSpLocks/>
          </p:cNvGrpSpPr>
          <p:nvPr/>
        </p:nvGrpSpPr>
        <p:grpSpPr bwMode="auto">
          <a:xfrm>
            <a:off x="1476375" y="-242888"/>
            <a:ext cx="6337300" cy="7561263"/>
            <a:chOff x="1111" y="-199"/>
            <a:chExt cx="3992" cy="4763"/>
          </a:xfrm>
        </p:grpSpPr>
        <p:pic>
          <p:nvPicPr>
            <p:cNvPr id="48135" name="Picture 7" descr="lluvi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2" y="-199"/>
              <a:ext cx="3715" cy="47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136" name="Rectangle 8"/>
            <p:cNvSpPr>
              <a:spLocks noChangeArrowheads="1"/>
            </p:cNvSpPr>
            <p:nvPr/>
          </p:nvSpPr>
          <p:spPr bwMode="auto">
            <a:xfrm>
              <a:off x="4921" y="0"/>
              <a:ext cx="182" cy="4564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8137" name="Rectangle 9"/>
            <p:cNvSpPr>
              <a:spLocks noChangeArrowheads="1"/>
            </p:cNvSpPr>
            <p:nvPr/>
          </p:nvSpPr>
          <p:spPr bwMode="auto">
            <a:xfrm>
              <a:off x="1111" y="0"/>
              <a:ext cx="182" cy="4564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Click="0" advTm="8001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lluv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dsci0369rb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2176463" y="6164263"/>
            <a:ext cx="2260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A74949"/>
                </a:solidFill>
              </a:rPr>
              <a:t>Ascensor  Cerro  Artillería</a:t>
            </a:r>
            <a:r>
              <a:rPr lang="es-ES" sz="1400" b="1"/>
              <a:t>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3" name="Picture 5" descr="arco-iris-7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4" name="WordArt 6"/>
          <p:cNvSpPr>
            <a:spLocks noChangeArrowheads="1" noChangeShapeType="1" noTextEdit="1"/>
          </p:cNvSpPr>
          <p:nvPr/>
        </p:nvSpPr>
        <p:spPr bwMode="auto">
          <a:xfrm>
            <a:off x="684213" y="1844675"/>
            <a:ext cx="5162550" cy="863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00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VALPARAISO</a:t>
            </a:r>
          </a:p>
          <a:p>
            <a:pPr algn="ctr"/>
            <a:r>
              <a:rPr lang="es-ES" sz="3600" kern="10">
                <a:solidFill>
                  <a:srgbClr val="00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Patrimonio de la Humanidad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915" name="Group 11"/>
          <p:cNvGrpSpPr>
            <a:grpSpLocks/>
          </p:cNvGrpSpPr>
          <p:nvPr/>
        </p:nvGrpSpPr>
        <p:grpSpPr bwMode="auto">
          <a:xfrm>
            <a:off x="0" y="0"/>
            <a:ext cx="8748713" cy="6858000"/>
            <a:chOff x="0" y="0"/>
            <a:chExt cx="5511" cy="4320"/>
          </a:xfrm>
        </p:grpSpPr>
        <p:pic>
          <p:nvPicPr>
            <p:cNvPr id="123908" name="Picture 4" descr="226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94" cy="4320"/>
            </a:xfrm>
            <a:prstGeom prst="rect">
              <a:avLst/>
            </a:prstGeom>
            <a:gradFill rotWithShape="1">
              <a:gsLst>
                <a:gs pos="0">
                  <a:srgbClr val="467CE8"/>
                </a:gs>
                <a:gs pos="100000">
                  <a:srgbClr val="467CE8"/>
                </a:gs>
              </a:gsLst>
              <a:lin ang="5400000" scaled="1"/>
            </a:gradFill>
          </p:spPr>
        </p:pic>
        <p:sp>
          <p:nvSpPr>
            <p:cNvPr id="123913" name="Rectangle 9"/>
            <p:cNvSpPr>
              <a:spLocks noChangeArrowheads="1"/>
            </p:cNvSpPr>
            <p:nvPr/>
          </p:nvSpPr>
          <p:spPr bwMode="auto">
            <a:xfrm>
              <a:off x="3535" y="300"/>
              <a:ext cx="1976" cy="3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s-ES" sz="1800" i="1">
                  <a:solidFill>
                    <a:srgbClr val="9900CC"/>
                  </a:solidFill>
                  <a:latin typeface="Arial" charset="0"/>
                </a:rPr>
                <a:t/>
              </a:r>
              <a:br>
                <a:rPr lang="es-ES" sz="1800" i="1">
                  <a:solidFill>
                    <a:srgbClr val="9900CC"/>
                  </a:solidFill>
                  <a:latin typeface="Arial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VALPARAÍSO,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qué disparate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eres,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qué loco,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puerto loco,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qué cabeza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con cerros,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desgreñada,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no acabas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de peinarte,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nunca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tuviste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tiempo de vestirte,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siempre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te sorprendió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la vida,</a:t>
              </a:r>
              <a:b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</a:br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te despertó la muerte …</a:t>
              </a:r>
            </a:p>
            <a:p>
              <a:pPr algn="ctr"/>
              <a:endParaRPr lang="es-ES" sz="2000" i="1">
                <a:solidFill>
                  <a:srgbClr val="9900CC"/>
                </a:solidFill>
                <a:latin typeface="Book Antiqua" pitchFamily="18" charset="0"/>
              </a:endParaRPr>
            </a:p>
            <a:p>
              <a:pPr algn="ctr"/>
              <a:r>
                <a:rPr lang="es-ES" sz="2000" i="1">
                  <a:solidFill>
                    <a:srgbClr val="9900CC"/>
                  </a:solidFill>
                  <a:latin typeface="Book Antiqua" pitchFamily="18" charset="0"/>
                </a:rPr>
                <a:t>                        </a:t>
              </a:r>
              <a:r>
                <a:rPr lang="es-ES" sz="1800" i="1">
                  <a:solidFill>
                    <a:srgbClr val="9900CC"/>
                  </a:solidFill>
                  <a:latin typeface="Book Antiqua" pitchFamily="18" charset="0"/>
                </a:rPr>
                <a:t>Pablo  Neruda</a:t>
              </a:r>
              <a:r>
                <a:rPr lang="es-ES" sz="2000">
                  <a:latin typeface="Book Antiqua" pitchFamily="18" charset="0"/>
                </a:rPr>
                <a:t> </a:t>
              </a:r>
            </a:p>
          </p:txBody>
        </p:sp>
        <p:sp>
          <p:nvSpPr>
            <p:cNvPr id="123914" name="Text Box 10"/>
            <p:cNvSpPr txBox="1">
              <a:spLocks noChangeArrowheads="1"/>
            </p:cNvSpPr>
            <p:nvPr/>
          </p:nvSpPr>
          <p:spPr bwMode="auto">
            <a:xfrm>
              <a:off x="4591" y="3851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es-ES" sz="1800">
                <a:latin typeface="Arial" charset="0"/>
              </a:endParaRPr>
            </a:p>
          </p:txBody>
        </p:sp>
      </p:grpSp>
      <p:sp>
        <p:nvSpPr>
          <p:cNvPr id="123916" name="Text Box 12"/>
          <p:cNvSpPr txBox="1">
            <a:spLocks noChangeArrowheads="1"/>
          </p:cNvSpPr>
          <p:nvPr/>
        </p:nvSpPr>
        <p:spPr bwMode="auto">
          <a:xfrm>
            <a:off x="1757363" y="0"/>
            <a:ext cx="18986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chemeClr val="bg1"/>
                </a:solidFill>
              </a:rPr>
              <a:t>La  Sebastiana</a:t>
            </a:r>
          </a:p>
          <a:p>
            <a:pPr algn="ctr"/>
            <a:r>
              <a:rPr lang="es-ES" sz="1400">
                <a:solidFill>
                  <a:schemeClr val="bg1"/>
                </a:solidFill>
              </a:rPr>
              <a:t>Casa de Pablo Neruda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2" name="Picture 4" descr="406805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33375"/>
            <a:ext cx="8027987" cy="602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2621564017_b4c3f53651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316913" cy="622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2843213" y="6308725"/>
            <a:ext cx="2952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B5A18D"/>
                </a:solidFill>
              </a:rPr>
              <a:t>Universidad  Federico Santa  Maria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6" name="Picture 4" descr="148017564_11d2f5cd34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1" name="Picture 5" descr="desdevialu1ul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4" name="Picture 4" descr="2786223615_c819b7ab0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33113508_8b680571b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4" name="Picture 4" descr="396562632_b33c8a6f2a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5" name="Picture 5" descr="377995869_e68d382fb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10998016_3d46425c03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8" name="Picture 4" descr="3104641723_722b5d1b73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0925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2" name="Picture 4" descr="342465952063dfcc6a13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713"/>
            <a:ext cx="9144000" cy="609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3" name="Picture 11" descr="IMG_08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566738"/>
            <a:ext cx="7629525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strips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8" name="Picture 4" descr="3325897644fccb3e7845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4" name="Picture 8" descr="3224142zb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667625" cy="57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105" name="Text Box 9"/>
          <p:cNvSpPr txBox="1">
            <a:spLocks noChangeArrowheads="1"/>
          </p:cNvSpPr>
          <p:nvPr/>
        </p:nvSpPr>
        <p:spPr bwMode="auto">
          <a:xfrm>
            <a:off x="3059113" y="6381750"/>
            <a:ext cx="23082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FFCC66"/>
                </a:solidFill>
              </a:rPr>
              <a:t>	Cerro  Alegre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4" name="Picture 4" descr="350652315317539ef07bo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4" name="Picture 4" descr="167088068_6810950a5c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6" name="Picture 4" descr="37605175325a470c56f3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1" name="Picture 5" descr="56271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4" name="Picture 4" descr="2936626475_81538e2ea6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708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40" name="Picture 4" descr="36026893785de66c11f2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571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2" name="Picture 4" descr="376051859676e42f414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98513"/>
            <a:ext cx="8532812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5" name="Picture 5" descr="Puesta de Sol en Valparaiso - Chile de Carlitros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8" name="Picture 4" descr="Atarde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27803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438"/>
            <a:ext cx="9144000" cy="608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500" name="Picture 4" descr="2495172228_308a136e4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-61913"/>
            <a:ext cx="10369551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21" name="Picture 5" descr="313729330_ed546ce3f3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549275"/>
            <a:ext cx="9124950" cy="605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6" name="Picture 4" descr="72729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256213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6437" name="Text Box 5"/>
          <p:cNvSpPr txBox="1">
            <a:spLocks noChangeArrowheads="1"/>
          </p:cNvSpPr>
          <p:nvPr/>
        </p:nvSpPr>
        <p:spPr bwMode="auto">
          <a:xfrm>
            <a:off x="3419475" y="476250"/>
            <a:ext cx="19923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Año  Nuevo  en  Valparaíso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251" name="Group 11"/>
          <p:cNvGrpSpPr>
            <a:grpSpLocks/>
          </p:cNvGrpSpPr>
          <p:nvPr/>
        </p:nvGrpSpPr>
        <p:grpSpPr bwMode="auto">
          <a:xfrm>
            <a:off x="611188" y="981075"/>
            <a:ext cx="8258175" cy="5021263"/>
            <a:chOff x="385" y="618"/>
            <a:chExt cx="5202" cy="3163"/>
          </a:xfrm>
        </p:grpSpPr>
        <p:sp>
          <p:nvSpPr>
            <p:cNvPr id="138246" name="Text Box 6"/>
            <p:cNvSpPr txBox="1">
              <a:spLocks noChangeArrowheads="1"/>
            </p:cNvSpPr>
            <p:nvPr/>
          </p:nvSpPr>
          <p:spPr bwMode="auto">
            <a:xfrm>
              <a:off x="385" y="1434"/>
              <a:ext cx="2722" cy="7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ES" sz="1400">
                  <a:solidFill>
                    <a:schemeClr val="accent1"/>
                  </a:solidFill>
                  <a:latin typeface="Palatino Linotype" pitchFamily="18" charset="0"/>
                </a:rPr>
                <a:t>MUSICA    :    DAVID  GATES</a:t>
              </a:r>
            </a:p>
            <a:p>
              <a:endParaRPr lang="es-ES" sz="1400">
                <a:solidFill>
                  <a:schemeClr val="accent1"/>
                </a:solidFill>
                <a:latin typeface="Palatino Linotype" pitchFamily="18" charset="0"/>
              </a:endParaRPr>
            </a:p>
            <a:p>
              <a:r>
                <a:rPr lang="es-ES" sz="1400">
                  <a:solidFill>
                    <a:schemeClr val="accent1"/>
                  </a:solidFill>
                  <a:latin typeface="Palatino Linotype" pitchFamily="18" charset="0"/>
                </a:rPr>
                <a:t>TEMA        :    SUITE  CLOUDS   RAIN</a:t>
              </a:r>
            </a:p>
            <a:p>
              <a:endParaRPr lang="es-ES" sz="1400">
                <a:solidFill>
                  <a:schemeClr val="accent1"/>
                </a:solidFill>
                <a:latin typeface="Palatino Linotype" pitchFamily="18" charset="0"/>
              </a:endParaRPr>
            </a:p>
            <a:p>
              <a:r>
                <a:rPr lang="es-ES" sz="1400">
                  <a:solidFill>
                    <a:schemeClr val="accent1"/>
                  </a:solidFill>
                  <a:latin typeface="Palatino Linotype" pitchFamily="18" charset="0"/>
                </a:rPr>
                <a:t>FOTOS       :    GOOGLE</a:t>
              </a:r>
            </a:p>
          </p:txBody>
        </p:sp>
        <p:pic>
          <p:nvPicPr>
            <p:cNvPr id="138248" name="Picture 8" descr="[album-first.jpg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4" y="618"/>
              <a:ext cx="2163" cy="21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8249" name="Text Box 9"/>
            <p:cNvSpPr txBox="1">
              <a:spLocks noChangeArrowheads="1"/>
            </p:cNvSpPr>
            <p:nvPr/>
          </p:nvSpPr>
          <p:spPr bwMode="auto">
            <a:xfrm>
              <a:off x="1181" y="3626"/>
              <a:ext cx="116" cy="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endParaRPr lang="es-ES" sz="1000" dirty="0">
                <a:solidFill>
                  <a:schemeClr val="bg1"/>
                </a:solidFill>
                <a:latin typeface="Palatino Linotype" pitchFamily="18" charset="0"/>
              </a:endParaRPr>
            </a:p>
          </p:txBody>
        </p:sp>
      </p:grpSp>
    </p:spTree>
  </p:cSld>
  <p:clrMapOvr>
    <a:masterClrMapping/>
  </p:clrMapOvr>
  <p:transition advClick="0" advTm="17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LPARAIS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VALPARAISO</Template>
  <TotalTime>1</TotalTime>
  <Words>111</Words>
  <Application>Microsoft Office PowerPoint</Application>
  <PresentationFormat>Presentación en pantalla (4:3)</PresentationFormat>
  <Paragraphs>40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VALPARAISO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2019-03-10T20:36:11Z</dcterms:created>
  <dcterms:modified xsi:type="dcterms:W3CDTF">2019-03-10T20:37:34Z</dcterms:modified>
</cp:coreProperties>
</file>