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17" r:id="rId50"/>
    <p:sldId id="304" r:id="rId51"/>
    <p:sldId id="305" r:id="rId52"/>
    <p:sldId id="306" r:id="rId53"/>
    <p:sldId id="307" r:id="rId54"/>
    <p:sldId id="308" r:id="rId55"/>
    <p:sldId id="318" r:id="rId56"/>
    <p:sldId id="309" r:id="rId57"/>
    <p:sldId id="310" r:id="rId58"/>
    <p:sldId id="311" r:id="rId59"/>
    <p:sldId id="313" r:id="rId60"/>
    <p:sldId id="314" r:id="rId61"/>
    <p:sldId id="315" r:id="rId62"/>
    <p:sldId id="316" r:id="rId63"/>
    <p:sldId id="319" r:id="rId64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lCnE5zxreX/8j7fxvmk0A==" hashData="lvD/4sL1v+fCE5qR3ZraC7GoBY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>
        <p:scale>
          <a:sx n="30" d="100"/>
          <a:sy n="30" d="100"/>
        </p:scale>
        <p:origin x="-1350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83850-3791-4F28-B433-60C6064616A6}" type="datetimeFigureOut">
              <a:rPr lang="he-IL" smtClean="0"/>
              <a:t>י"ב/אלול/תשע"ט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21B22-7373-4702-86F2-BE914C2377D1}" type="slidenum">
              <a:rPr lang="he-IL" smtClean="0"/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5339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83850-3791-4F28-B433-60C6064616A6}" type="datetimeFigureOut">
              <a:rPr lang="he-IL" smtClean="0"/>
              <a:t>י"ב/אלול/תשע"ט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21B22-7373-4702-86F2-BE914C2377D1}" type="slidenum">
              <a:rPr lang="he-IL" smtClean="0"/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5378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83850-3791-4F28-B433-60C6064616A6}" type="datetimeFigureOut">
              <a:rPr lang="he-IL" smtClean="0"/>
              <a:t>י"ב/אלול/תשע"ט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21B22-7373-4702-86F2-BE914C2377D1}" type="slidenum">
              <a:rPr lang="he-IL" smtClean="0"/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4306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83850-3791-4F28-B433-60C6064616A6}" type="datetimeFigureOut">
              <a:rPr lang="he-IL" smtClean="0"/>
              <a:t>י"ב/אלול/תשע"ט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21B22-7373-4702-86F2-BE914C2377D1}" type="slidenum">
              <a:rPr lang="he-IL" smtClean="0"/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4656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83850-3791-4F28-B433-60C6064616A6}" type="datetimeFigureOut">
              <a:rPr lang="he-IL" smtClean="0"/>
              <a:t>י"ב/אלול/תשע"ט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21B22-7373-4702-86F2-BE914C2377D1}" type="slidenum">
              <a:rPr lang="he-IL" smtClean="0"/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905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83850-3791-4F28-B433-60C6064616A6}" type="datetimeFigureOut">
              <a:rPr lang="he-IL" smtClean="0"/>
              <a:t>י"ב/אלול/תשע"ט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21B22-7373-4702-86F2-BE914C2377D1}" type="slidenum">
              <a:rPr lang="he-IL" smtClean="0"/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6698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83850-3791-4F28-B433-60C6064616A6}" type="datetimeFigureOut">
              <a:rPr lang="he-IL" smtClean="0"/>
              <a:t>י"ב/אלול/תשע"ט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21B22-7373-4702-86F2-BE914C2377D1}" type="slidenum">
              <a:rPr lang="he-IL" smtClean="0"/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0997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83850-3791-4F28-B433-60C6064616A6}" type="datetimeFigureOut">
              <a:rPr lang="he-IL" smtClean="0"/>
              <a:t>י"ב/אלול/תשע"ט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21B22-7373-4702-86F2-BE914C2377D1}" type="slidenum">
              <a:rPr lang="he-IL" smtClean="0"/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0412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83850-3791-4F28-B433-60C6064616A6}" type="datetimeFigureOut">
              <a:rPr lang="he-IL" smtClean="0"/>
              <a:t>י"ב/אלול/תשע"ט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21B22-7373-4702-86F2-BE914C2377D1}" type="slidenum">
              <a:rPr lang="he-IL" smtClean="0"/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5308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83850-3791-4F28-B433-60C6064616A6}" type="datetimeFigureOut">
              <a:rPr lang="he-IL" smtClean="0"/>
              <a:t>י"ב/אלול/תשע"ט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21B22-7373-4702-86F2-BE914C2377D1}" type="slidenum">
              <a:rPr lang="he-IL" smtClean="0"/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7810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83850-3791-4F28-B433-60C6064616A6}" type="datetimeFigureOut">
              <a:rPr lang="he-IL" smtClean="0"/>
              <a:t>י"ב/אלול/תשע"ט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21B22-7373-4702-86F2-BE914C2377D1}" type="slidenum">
              <a:rPr lang="he-IL" smtClean="0"/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616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415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83850-3791-4F28-B433-60C6064616A6}" type="datetimeFigureOut">
              <a:rPr lang="he-IL" smtClean="0"/>
              <a:t>י"ב/אלול/תשע"ט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21B22-7373-4702-86F2-BE914C2377D1}" type="slidenum">
              <a:rPr lang="he-IL" smtClean="0"/>
              <a:t>‹Nº›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7270538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1_1024x683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8819873" y="6497401"/>
            <a:ext cx="324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 smtClean="0"/>
              <a:t>מ</a:t>
            </a:r>
            <a:endParaRPr lang="he-IL" dirty="0"/>
          </a:p>
        </p:txBody>
      </p:sp>
      <p:pic>
        <p:nvPicPr>
          <p:cNvPr id="4" name="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26116" y="836712"/>
            <a:ext cx="380052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VALPARAISO</a:t>
            </a:r>
          </a:p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(Chile)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086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76px-Valparaíso_Cerro_Barón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327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68px-Turri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180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68px-Valparaíso_-_20081207-4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6323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24px-Valparaiso,_Chile_1024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155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24px-Valpotren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925"/>
            <a:ext cx="9144000" cy="67865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2863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269714_orig_1024x68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125"/>
            <a:ext cx="9144000" cy="61261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3305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269755_orig_1280x8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6713"/>
            <a:ext cx="9144000" cy="61229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305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269800_orig_1024x68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125"/>
            <a:ext cx="9144000" cy="61261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027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ley_1024x75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50"/>
            <a:ext cx="9144000" cy="6742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719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no_Nuevo_con_la_Mar_II_1024x68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54023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rmada_de_Chile_1024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234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biweb-2f3ur4uQ-JA-max_1024_512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478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biweb-artWAqyEw8E-max_1024_512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814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biweb-HmWkUJ3-Tro-max_1024_512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5607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biweb-MDCA1COs64Q-max_1024_512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8639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biweb-nSGzMIqeG_o-max_1024_512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943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ibiweb-rfxkhp-KHEw-max_1024_512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763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lack_Block_Crew_1280x85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795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9o5i05059t3t-E92-iaB0JKM-max_1024_512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517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hile_Valparaiso (1)_1024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826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hile_Valparaiso_1024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979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hile_Valparaiso_1280x96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731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ured_Houses_of_Valparaiso (1)_1280x85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543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ured_Houses_of_Valparaiso_1280x85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4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88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lourful_facades_1280x96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05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ique_Flotante_1024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4238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lickr-1911361535-max_10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063" y="0"/>
            <a:ext cx="45878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8695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lickr-2721744152-max_1024_514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475" y="0"/>
            <a:ext cx="45894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821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lickr-4669003141-max_2560_1024x68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199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lickr-4669012703-max_2560_1024x68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32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lickr-4669663044-max_2560_1024x68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826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lickr-4669670350-max_2560_1024x68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990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lickr-4819589977-max_2560_1024x68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039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lickr-4820205628-max_2560_1024x68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3808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lickr-4820223548-max_2560_1024x68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888"/>
            <a:ext cx="9144000" cy="61166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250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ostal_Pilcomayo_1024x68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520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_maison_bleue_1024x68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1602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_Sebastiana_1024x68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6084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_vue_du_port_1024x68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430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e_facteur_de_Valparaiso_1024x68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406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es_ballons_rouges_1024x68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526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orto_de_Valparaiso_-_Chile_-_by_Sérgio_Schmiegelow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377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treets_of_Valparaiso_1024x68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4890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he_Eyes_1024x68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376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ugboat_1024x68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60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Valparaiso (2)_1024x68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528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llow_Cat_1024x68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982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Valparaiso (3)_1024x68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095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Valparaiso (3)_1024x68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125"/>
            <a:ext cx="9144000" cy="61261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2692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Valparaiso (4)_1024x68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113"/>
            <a:ext cx="9144000" cy="6072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6107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Valparaiso (4)_1024x68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061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Valparaiso (5)_1024x68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677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llow_Wall_1024x68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310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Valparaiso (5)_1024x68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8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2173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Valparaiso (6)_1024x76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3"/>
            <a:ext cx="9144000" cy="6848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6955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Valparaiso_-_Hotel_1024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379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Valparaiso_City_View_1024x68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9003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Valparaiso_Harbour_1024x68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5301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Valparaiso_Nocturno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257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Vista_desde_Cerro_Carcel_1024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763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7000">
        <p:split orient="vert"/>
      </p:transition>
    </mc:Choice>
    <mc:Fallback xmlns="">
      <p:transition spd="slow" advClick="0" advTm="9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rtl="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li - Valparaiso - Maisons de couleurs .. 13 06 2019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Chili - Valparaiso - Maisons de couleurs .. 13 06 2019 </Template>
  <TotalTime>5</TotalTime>
  <Words>21</Words>
  <Application>Microsoft Office PowerPoint</Application>
  <PresentationFormat>Presentación en pantalla (4:3)</PresentationFormat>
  <Paragraphs>5</Paragraphs>
  <Slides>62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Chili - Valparaiso - Maisons de couleurs .. 13 06 2019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2019-09-12T19:57:11Z</dcterms:created>
  <dcterms:modified xsi:type="dcterms:W3CDTF">2019-09-12T20:02:31Z</dcterms:modified>
</cp:coreProperties>
</file>