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83" r:id="rId3"/>
  </p:sldMasterIdLst>
  <p:notesMasterIdLst>
    <p:notesMasterId r:id="rId18"/>
  </p:notesMasterIdLst>
  <p:sldIdLst>
    <p:sldId id="283" r:id="rId4"/>
    <p:sldId id="280" r:id="rId5"/>
    <p:sldId id="258" r:id="rId6"/>
    <p:sldId id="282" r:id="rId7"/>
    <p:sldId id="259" r:id="rId8"/>
    <p:sldId id="276" r:id="rId9"/>
    <p:sldId id="284" r:id="rId10"/>
    <p:sldId id="264" r:id="rId11"/>
    <p:sldId id="260" r:id="rId12"/>
    <p:sldId id="285" r:id="rId13"/>
    <p:sldId id="263" r:id="rId14"/>
    <p:sldId id="279" r:id="rId15"/>
    <p:sldId id="286" r:id="rId16"/>
    <p:sldId id="287" r:id="rId17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LGQWmzpvptCeyEE9HfMYA" hashData="2j8EbLY5y+FFHOgGFF0U4h6Gg0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95A4B8D-3A1B-4377-AA0E-0FEC60BEB791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11CF6A-561C-4163-977A-E4317138024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765EB-23F3-4B56-AECF-BC607D80F7BB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1A88E-C528-411E-9CD3-C5B9DEFF6EA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5C0D8-41E6-4D8D-A9E5-4410822B01DF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3212-179C-493B-902D-53B618982D2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FAB95-A9A8-4958-8A6B-E8B210CB4A8A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80712-DB44-4D07-A81F-262E1BE1D95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6746C-3484-4843-9666-8D1303387AD5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35648-3129-4611-A155-51254F6DE29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999C7-A6C1-4260-BE3D-373F2734D8B5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BFCE6-455B-42EB-A996-05526ED2DCC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B8E8B-B7B8-4C7F-92FE-793F04149EE0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8D5AA-5C50-414A-A9DC-4164D0169AB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4755E-EDB4-4B32-93DF-A3E72B2826A7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E434A-6B5D-4294-B001-CA1FE29A34B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09F6-2A13-45E7-B588-3A5D92AD9A4C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4DC1B-EF40-4494-9C86-3A9B0CD0564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A063C-1296-4203-9C9E-13CC4438DCB2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8420E-D44E-4FFE-A779-B22334093EC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6D1A9-5B3D-40EA-AB19-ED31460D2686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AB4A0-D876-40DC-AE5D-62FCAFE9362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F79C8-969B-40A2-80B8-3E71AE957C24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31CA3-3A61-4B86-AA61-22E08958A81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5DFEB-5B88-441D-A9E8-7FF7A9B7A288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5F825-4BC3-4785-99DB-0E1A72E5B9C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C4656-F375-493B-94F0-7B8B814ECD8B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A6E5D-5F6D-4BF1-9D25-EB8044D3D2D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36ADB-8627-48C8-8782-C796F0000D65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49D78-8B09-4D41-9F3B-02AD41EC72A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6BA23-7313-4261-B173-9C023F606D52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E369C-524D-4E27-B584-3DAC56F3A9C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C169D-284D-4AB7-94C5-7F4A70EAC23E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906C5-589E-4E5C-8C3F-A38D84359EC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ABEFC-6225-4B26-BF61-A3B3FA69BA3E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7CA0C-75DD-4346-A7B9-A933BABA405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8FFB6-4D64-4B77-9DAA-77C8E7E4FF71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ED29-D593-4227-AFD5-54317C64D43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DCAE4-AE08-4A5D-A573-E0B354BF74D2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7318-70B4-4D1D-ABF1-CF396E7C97C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A7BE3-C4A0-4CDF-9CEE-894792EF697D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BE431-5C01-494C-9CA5-AB5B5BA921F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F66C-A6E8-41A1-B21A-082FFE9923BB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146D3-CE99-440E-8C1E-20907ACF755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78415-779D-4E9E-80BF-E5766A525C80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D779B-BADC-4676-826B-1AC36BB9FC0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med" advClick="0" advTm="5000">
    <p:checke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9F4622-7125-4044-A94E-979E643AB628}" type="datetimeFigureOut">
              <a:rPr lang="es-AR"/>
              <a:pPr>
                <a:defRPr/>
              </a:pPr>
              <a:t>19/11/2015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856034-A54B-4100-B0AD-1CB99364410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3315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8B68DCE-37E0-4BF2-BDE9-C5C819276A76}" type="datetimeFigureOut">
              <a:rPr lang="hu-HU"/>
              <a:pPr>
                <a:defRPr/>
              </a:pPr>
              <a:t>2015. 11. 19.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2FA5A-6535-49C9-BC83-5DF38D2C6CF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ransition spd="med" advClick="0" advTm="5000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6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1238077971ViMtHD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77825"/>
            <a:ext cx="8358188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42875" y="188913"/>
            <a:ext cx="8856663" cy="6480175"/>
          </a:xfrm>
          <a:prstGeom prst="rect">
            <a:avLst/>
          </a:prstGeom>
          <a:noFill/>
          <a:ln w="1524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116013" y="4652963"/>
            <a:ext cx="67865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es-ES_tradnl" sz="6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Kazanlak</a:t>
            </a:r>
            <a:endParaRPr lang="es-ES_tradnl" sz="6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  <a:p>
            <a:pPr algn="ctr"/>
            <a:r>
              <a:rPr lang="es-ES" sz="5000" b="1" dirty="0">
                <a:solidFill>
                  <a:srgbClr val="4F622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Valle de las Rosas !!!</a:t>
            </a:r>
          </a:p>
          <a:p>
            <a:pPr algn="ctr"/>
            <a:r>
              <a:rPr lang="es-ES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Bulgaria</a:t>
            </a:r>
            <a:endParaRPr lang="es-ES" sz="50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11" name="01 - Chetvorno Horo.wav">
            <a:hlinkClick r:id="" action="ppaction://media"/>
          </p:cNvPr>
          <p:cNvPicPr>
            <a:picLocks noRot="1" noChangeAspect="1"/>
          </p:cNvPicPr>
          <p:nvPr>
            <a:wavAudioFile r:embed="rId1" name="01 - Chetvorno Horo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57250" y="58578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sndAc>
      <p:stSnd>
        <p:snd r:embed="rId1" name="01 - Chetvorno H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7 Rectángulo"/>
          <p:cNvSpPr>
            <a:spLocks noChangeArrowheads="1"/>
          </p:cNvSpPr>
          <p:nvPr/>
        </p:nvSpPr>
        <p:spPr bwMode="auto">
          <a:xfrm>
            <a:off x="571500" y="785813"/>
            <a:ext cx="8072438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Situada en una encrucijada entre Europa y Asia, Bulgaria es una tierra habitada desde tiempos remotos.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Todos los pueblos que vivían en estas tierras: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tracios, romanos, eslavos, búlgaros fueron dejando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 su huella como un tesoro mundial de la cultura, que heredaron los antiguos eslavos y búlgaros.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Fue aquí donde nació la primera civilización europea.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  <a:endParaRPr lang="es-AR" sz="2100" b="1">
              <a:solidFill>
                <a:srgbClr val="10253F"/>
              </a:solidFill>
              <a:latin typeface="Calibri" pitchFamily="34" charset="0"/>
            </a:endParaRP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Las costumbres, las tradiciones, las fiestas y los rituales conservados por la memoria viva de los búlgaros, </a:t>
            </a:r>
            <a:br>
              <a:rPr lang="es-AR" sz="2200" b="1">
                <a:solidFill>
                  <a:srgbClr val="10253F"/>
                </a:solidFill>
                <a:latin typeface="Calibri" pitchFamily="34" charset="0"/>
              </a:rPr>
            </a:br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dan testimonio de la rica vida espiritual y cultural del </a:t>
            </a:r>
            <a:br>
              <a:rPr lang="es-AR" sz="2200" b="1">
                <a:solidFill>
                  <a:srgbClr val="10253F"/>
                </a:solidFill>
                <a:latin typeface="Calibri" pitchFamily="34" charset="0"/>
              </a:rPr>
            </a:br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pueblo búlgaro, tienen sus raíces en un pasado lejano y </a:t>
            </a:r>
            <a:br>
              <a:rPr lang="es-AR" sz="2200" b="1">
                <a:solidFill>
                  <a:srgbClr val="10253F"/>
                </a:solidFill>
                <a:latin typeface="Calibri" pitchFamily="34" charset="0"/>
              </a:rPr>
            </a:br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están firmemente entrelazadas con  la historia y el cristianismo.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1285875" y="214313"/>
            <a:ext cx="67865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27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es-E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País de las rosas!!!</a:t>
            </a:r>
            <a:endParaRPr lang="es-ES" sz="3200" b="1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27651" name="7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6215063"/>
            <a:ext cx="3233738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Documents and Settings\Elena Zanescu\My Documents\Zz nou in lucru   partial pt nov\MATER   gata pt pps\Mater red Grad Hon Noh\Pt red grad Hon O tropic   n   1\Diapozitiv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Grad Hon Noh\Pt red grad Hon O tropic   n   1\Diapozitiv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Grad Hon Noh\Pt red grad Hon O tropic   n   1\Diapozitiv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Elena Zanescu\My Documents\Zz nou in lucru   partial pt nov\MATER   gata pt pps\Mater red Grad Hon Noh\Prezentare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Documents and Settings\Elena Zanescu\My Documents\Zz nou in lucru   partial pt nov\MATER   gata pt pps\Mater red Grad Hon Noh\Pt red grad Hon O tropic   n   1\Diapozitiv1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0" y="6072206"/>
            <a:ext cx="9144000" cy="430887"/>
          </a:xfrm>
          <a:prstGeom prst="rect">
            <a:avLst/>
          </a:prstGeom>
          <a:gradFill flip="none" rotWithShape="1">
            <a:gsLst>
              <a:gs pos="31000">
                <a:srgbClr val="FFFF00">
                  <a:alpha val="9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1"/>
            <a:tileRect/>
          </a:gradFill>
        </p:spPr>
        <p:txBody>
          <a:bodyPr>
            <a:spAutoFit/>
          </a:bodyPr>
          <a:lstStyle/>
          <a:p>
            <a:pPr algn="ctr"/>
            <a:r>
              <a:rPr lang="en-US" sz="2200" b="1" i="1">
                <a:solidFill>
                  <a:srgbClr val="10253F"/>
                </a:solidFill>
                <a:latin typeface="Calibri" pitchFamily="34" charset="0"/>
              </a:rPr>
              <a:t>La rosa, símbolo de un pueblo!!!</a:t>
            </a:r>
            <a:endParaRPr lang="es-AR" sz="2200" b="1" i="1">
              <a:solidFill>
                <a:srgbClr val="10253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7 Rectángulo"/>
          <p:cNvSpPr>
            <a:spLocks noChangeArrowheads="1"/>
          </p:cNvSpPr>
          <p:nvPr/>
        </p:nvSpPr>
        <p:spPr bwMode="auto">
          <a:xfrm>
            <a:off x="285750" y="785813"/>
            <a:ext cx="8643938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La rosa es el símbolo de Bulgaria y la cosecha de la rosa,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hoy en día se ha convertido en una atracción turística mundial.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 El productor y agricultor de rosa es uno de los oficios más antiguos y tradicionales de los búlgaros.</a:t>
            </a:r>
          </a:p>
          <a:p>
            <a:pPr lvl="1" algn="ctr"/>
            <a:r>
              <a:rPr lang="en-US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  <a:endParaRPr lang="es-AR" sz="2200" b="1">
              <a:solidFill>
                <a:srgbClr val="10253F"/>
              </a:solidFill>
              <a:latin typeface="Calibri" pitchFamily="34" charset="0"/>
            </a:endParaRP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El Festival de la Rosa, que se celebra en uno de los fértiles valles de los Balcanes en el centro de Bulgaria.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Se celebra la primera semana del mes de junio en Kazanlak, donde los ritos tradicionales de recogida de las flores y la producción del aceite, en un ambiente auténtico con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muchos bailes, cantos y carnavales.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Un estallido de colores, aromas, sabores y diversión.</a:t>
            </a:r>
          </a:p>
          <a:p>
            <a:pPr lvl="1" algn="ctr"/>
            <a:endParaRPr lang="es-AR" sz="2200" b="1">
              <a:solidFill>
                <a:srgbClr val="10253F"/>
              </a:solidFill>
              <a:latin typeface="Calibri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285875" y="214313"/>
            <a:ext cx="67865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27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es-E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País de las rosas!!!</a:t>
            </a:r>
            <a:endParaRPr lang="es-ES" sz="3200" b="1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29699" name="7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6307138"/>
            <a:ext cx="3233738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Documents and Settings\Elena Zanescu\My Documents\Zz nou in lucru   partial pt nov\MATER   gata pt pps\Mater red Grad Hon Noh\Pt red grad Hon O tropic   n   1\Diapozitiv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Grad Hon Noh\Pt red Hon kooh   n   2\Diapozitiv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Grad Hon Noh\Pt red Hon kooh   n   2\Diapozitiv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Grad Hon Noh\Pt red Hon kooh   n   2\Diapozitiv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Grad Hon Noh\Pt red grad Hon O tropic   n   1\Diapozitiv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5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8125" y="2886075"/>
            <a:ext cx="10477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6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0525" y="3038475"/>
            <a:ext cx="10477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1 Imagen" descr="8301128561_c2f82b38c1_b (NXPowerLite)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675" y="509588"/>
            <a:ext cx="7799388" cy="577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42938" y="6057900"/>
            <a:ext cx="7858125" cy="442913"/>
          </a:xfrm>
          <a:prstGeom prst="rect">
            <a:avLst/>
          </a:prstGeom>
          <a:gradFill>
            <a:gsLst>
              <a:gs pos="30000">
                <a:srgbClr val="C000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1"/>
          </a:gradFill>
        </p:spPr>
        <p:txBody>
          <a:bodyPr>
            <a:spAutoFit/>
          </a:bodyPr>
          <a:lstStyle/>
          <a:p>
            <a:pPr algn="ctr"/>
            <a:r>
              <a:rPr lang="es-AR" sz="2300" b="1" i="1">
                <a:solidFill>
                  <a:srgbClr val="10253F"/>
                </a:solidFill>
                <a:latin typeface="Calibri" pitchFamily="34" charset="0"/>
              </a:rPr>
              <a:t>Aroma, color, belleza y diversión !!!</a:t>
            </a:r>
          </a:p>
        </p:txBody>
      </p:sp>
      <p:sp>
        <p:nvSpPr>
          <p:cNvPr id="8198" name="Rectangle 3"/>
          <p:cNvSpPr>
            <a:spLocks noChangeArrowheads="1"/>
          </p:cNvSpPr>
          <p:nvPr/>
        </p:nvSpPr>
        <p:spPr bwMode="auto">
          <a:xfrm>
            <a:off x="395288" y="357188"/>
            <a:ext cx="8353425" cy="6096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7 Rectángulo"/>
          <p:cNvSpPr>
            <a:spLocks noChangeArrowheads="1"/>
          </p:cNvSpPr>
          <p:nvPr/>
        </p:nvSpPr>
        <p:spPr bwMode="auto">
          <a:xfrm>
            <a:off x="285750" y="1428750"/>
            <a:ext cx="8572500" cy="37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“El país de las rosas”, este nombre se debe a un rito ancestral de la cultura y de la recolección de las rosas, gracias a las tierras y un saber hacer sin igual en el mundo que incluso en la actualidad </a:t>
            </a:r>
            <a:br>
              <a:rPr lang="es-AR" sz="2200" b="1">
                <a:solidFill>
                  <a:srgbClr val="10253F"/>
                </a:solidFill>
                <a:latin typeface="Calibri" pitchFamily="34" charset="0"/>
              </a:rPr>
            </a:br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hacen de Bulgaria el primer productor mundial de aceite de rosas.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El Festival de las Rosas, donde todo un pueblo, mayores, jóvenes  y niños vestidos con sus ropas  típicas cubiertos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 de pétalos de flores, bailan al son de los instrumentos tradicionales, rindiendo homenaje a la reina de la celebración.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Es un estallido de colores, aromas, sabores y diversión.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214438" y="571500"/>
            <a:ext cx="67865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27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es-E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País de las rosas!!!</a:t>
            </a:r>
            <a:endParaRPr lang="es-ES" sz="3200" b="1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32771" name="7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6000750"/>
            <a:ext cx="3233738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Documents and Settings\Elena Zanescu\My Documents\Zz nou in lucru   partial pt nov\MATER   gata pt pps\Mater red Grad Hon Noh\Pt red Hon kooh   n   2\Diapozitiv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Grad Hon Noh\Pt red Hon kooh   n   2\Diapozitiv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763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Grad Hon Noh\Prezentar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Documents and Settings\Elena Zanescu\My Documents\Zz nou in lucru   partial pt nov\MATER   gata pt pps\Mater red Grad Hon Noh\Pt red grad Hon O tropic   n   1\Diapozitiv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Grad Hon Noh\Pt red grad Hon O tropic   n   1\Diapozitiv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Grad Hon Noh\Pt red grad Hon O tropic   n   1\Diapozitiv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Grad Hon Noh\Pt red Hon kooh   n   2\Diapozitiv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7 Rectángulo"/>
          <p:cNvSpPr>
            <a:spLocks noChangeArrowheads="1"/>
          </p:cNvSpPr>
          <p:nvPr/>
        </p:nvSpPr>
        <p:spPr bwMode="auto">
          <a:xfrm>
            <a:off x="285750" y="714375"/>
            <a:ext cx="85725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Las Rosas rosado y Damascenas, símbolo del amor, pasión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 y magia se cree que provienen del Antiguo Egipto.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Cuentan las leyendas que Marco Antonio, para llegar al lecho de Cleopatra, tenía que caminar sobre pétalos de rosas hasta la altura de la rodilla.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El aceite de rosa es llamado "el oro líquido" de Bulgaria.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El aceite de la rosa de Bulgaria es cálido, con un aroma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a miel profundo, fragante y suave y es el que le da la fijación, 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durabilidad y profundidad a los perfumes y cosméticos elaborados con ella como componente.</a:t>
            </a:r>
          </a:p>
          <a:p>
            <a:pPr lvl="1" algn="ctr"/>
            <a:r>
              <a:rPr lang="es-AR" sz="2200" b="1">
                <a:solidFill>
                  <a:srgbClr val="10253F"/>
                </a:solidFill>
                <a:latin typeface="Calibri" pitchFamily="34" charset="0"/>
              </a:rPr>
              <a:t>***</a:t>
            </a:r>
          </a:p>
          <a:p>
            <a:pPr lvl="1" algn="ctr"/>
            <a:r>
              <a:rPr lang="en-US" sz="2200" b="1">
                <a:solidFill>
                  <a:srgbClr val="10253F"/>
                </a:solidFill>
                <a:latin typeface="Calibri" pitchFamily="34" charset="0"/>
              </a:rPr>
              <a:t>El 75% del consumo mundial de aceite de rosas </a:t>
            </a:r>
            <a:br>
              <a:rPr lang="en-US" sz="2200" b="1">
                <a:solidFill>
                  <a:srgbClr val="10253F"/>
                </a:solidFill>
                <a:latin typeface="Calibri" pitchFamily="34" charset="0"/>
              </a:rPr>
            </a:br>
            <a:r>
              <a:rPr lang="en-US" sz="2200" b="1">
                <a:solidFill>
                  <a:srgbClr val="10253F"/>
                </a:solidFill>
                <a:latin typeface="Calibri" pitchFamily="34" charset="0"/>
              </a:rPr>
              <a:t>proviene de Bulgaria.</a:t>
            </a:r>
            <a:endParaRPr lang="es-AR" sz="2200" b="1">
              <a:solidFill>
                <a:srgbClr val="10253F"/>
              </a:solidFill>
              <a:latin typeface="Calibri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285875" y="214313"/>
            <a:ext cx="67865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27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es-E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Valle de las rosas!!!</a:t>
            </a:r>
            <a:endParaRPr lang="es-ES" sz="3200" b="1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35843" name="4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6165850"/>
            <a:ext cx="3233737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Documents and Settings\Elena Zanescu\My Documents\Zz nou in lucru   partial pt nov\MATER   gata pt pps\Mater red Grad Hon Noh\Pt red Hon kooh   n   2\Diapozitiv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Elena Zanescu\My Documents\Zz nou in lucru   partial pt nov\MATER   gata pt pps\Mater red Grad Hon Noh\Pt red grad Hon O tropic   n   1\Diapozitiv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Grad Hon Noh\Pt red grad Hon O tropic   n   1\Diapozitiv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Grad Hon Noh\Pt red grad Hon O tropic   n   1\Diapozitiv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Grad Hon Noh\Pt red Hon kooh   n   2\Diapozitiv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Grad Hon Noh\Pt red Hon kooh   n   2\Diapozitiv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Grad Hon Noh\Pt red Hon kooh   n   2\Diapozitiv1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2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143000"/>
            <a:ext cx="10477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13 Imagen" descr="ROS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38" y="4429125"/>
            <a:ext cx="10477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Documents and Settings\Elena Zanescu\My Documents\Zz nou in lucru   partial pt nov\MATER   gata pt pps\Mater red Grad Hon Noh\Pt red Hon kooh   n   2\Diapozitiv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8625"/>
            <a:ext cx="421481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642938" y="1071563"/>
            <a:ext cx="8001000" cy="1695450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/>
            <a:endParaRPr lang="es-AR" sz="2100" b="1" i="1">
              <a:solidFill>
                <a:srgbClr val="254061"/>
              </a:solidFill>
              <a:latin typeface="Calibri" pitchFamily="34" charset="0"/>
            </a:endParaRPr>
          </a:p>
          <a:p>
            <a:pPr lvl="1" algn="ctr"/>
            <a:r>
              <a:rPr lang="es-AR" sz="2100" b="1" i="1">
                <a:solidFill>
                  <a:srgbClr val="254061"/>
                </a:solidFill>
                <a:latin typeface="Calibri" pitchFamily="34" charset="0"/>
              </a:rPr>
              <a:t> </a:t>
            </a:r>
          </a:p>
          <a:p>
            <a:pPr lvl="1" algn="ctr"/>
            <a:endParaRPr lang="es-AR" sz="2100" b="1" i="1">
              <a:solidFill>
                <a:srgbClr val="254061"/>
              </a:solidFill>
              <a:latin typeface="Calibri" pitchFamily="34" charset="0"/>
            </a:endParaRPr>
          </a:p>
          <a:p>
            <a:pPr lvl="1" algn="ctr"/>
            <a:endParaRPr lang="es-AR" sz="2100" b="1" i="1">
              <a:solidFill>
                <a:srgbClr val="254061"/>
              </a:solidFill>
              <a:latin typeface="Calibri" pitchFamily="34" charset="0"/>
            </a:endParaRPr>
          </a:p>
          <a:p>
            <a:pPr lvl="1" algn="ctr"/>
            <a:endParaRPr lang="es-AR" sz="2100" b="1" i="1">
              <a:solidFill>
                <a:srgbClr val="254061"/>
              </a:solidFill>
              <a:latin typeface="Calibri" pitchFamily="34" charset="0"/>
            </a:endParaRPr>
          </a:p>
        </p:txBody>
      </p:sp>
      <p:pic>
        <p:nvPicPr>
          <p:cNvPr id="8" name="Picture 2" descr="C:\Documents and Settings\Elena Zanescu\My Documents\Zz nou in lucru   partial pt nov\MATER   gata pt pps\Mater red Grad Hon Noh\Pt red Hon kooh   n   2\Diapozitiv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571875"/>
            <a:ext cx="421481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Documents and Settings\Elena Zanescu\My Documents\Zz nou in lucru   partial pt nov\MATER   gata pt pps\Mater red Grad Hon Noh\Pt red grad Hon O tropic   n   1\Diapozitiv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428625"/>
            <a:ext cx="4233862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C:\Documents and Settings\Elena Zanescu\My Documents\Zz nou in lucru   partial pt nov\MATER   gata pt pps\Mater red Grad Hon Noh\Pt red grad Hon O tropic   n   1\Diapozitiv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3500438"/>
            <a:ext cx="4214812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__stop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2714625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LLE DE LAS ROSAS-BULGA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VALLE DE LAS ROSAS-BULGARIA</Template>
  <TotalTime>0</TotalTime>
  <Words>441</Words>
  <Application>Microsoft Office PowerPoint</Application>
  <PresentationFormat>Presentación en pantalla (4:3)</PresentationFormat>
  <Paragraphs>52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</vt:lpstr>
      <vt:lpstr>Arial Black</vt:lpstr>
      <vt:lpstr>VALLE DE LAS ROSAS-BULGARIA</vt:lpstr>
      <vt:lpstr>Office-téma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2015-11-19T21:41:10Z</dcterms:created>
  <dcterms:modified xsi:type="dcterms:W3CDTF">2015-11-19T21:44:56Z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sunto">
    <vt:lpwstr>789</vt:lpwstr>
  </property>
</Properties>
</file>