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27"/>
  </p:notesMasterIdLst>
  <p:sldIdLst>
    <p:sldId id="256" r:id="rId2"/>
    <p:sldId id="288" r:id="rId3"/>
    <p:sldId id="260" r:id="rId4"/>
    <p:sldId id="273" r:id="rId5"/>
    <p:sldId id="261" r:id="rId6"/>
    <p:sldId id="263" r:id="rId7"/>
    <p:sldId id="312" r:id="rId8"/>
    <p:sldId id="286" r:id="rId9"/>
    <p:sldId id="306" r:id="rId10"/>
    <p:sldId id="289" r:id="rId11"/>
    <p:sldId id="275" r:id="rId12"/>
    <p:sldId id="315" r:id="rId13"/>
    <p:sldId id="304" r:id="rId14"/>
    <p:sldId id="308" r:id="rId15"/>
    <p:sldId id="313" r:id="rId16"/>
    <p:sldId id="309" r:id="rId17"/>
    <p:sldId id="267" r:id="rId18"/>
    <p:sldId id="282" r:id="rId19"/>
    <p:sldId id="314" r:id="rId20"/>
    <p:sldId id="302" r:id="rId21"/>
    <p:sldId id="274" r:id="rId22"/>
    <p:sldId id="265" r:id="rId23"/>
    <p:sldId id="268" r:id="rId24"/>
    <p:sldId id="301" r:id="rId25"/>
    <p:sldId id="316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pMLeCo38Oc+Qw6mrH5V9A==" hashData="EC9zmyo1DjdAnWi4bXqZqkY/ld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FF9900"/>
    <a:srgbClr val="B5DAFF"/>
    <a:srgbClr val="CCCCFF"/>
    <a:srgbClr val="3399FF"/>
    <a:srgbClr val="660066"/>
    <a:srgbClr val="6600FF"/>
    <a:srgbClr val="99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E1F5F05-CF5F-4301-9565-6799AAD1AD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37723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0DEAA-0EBC-4496-85D0-DBEE91B8CC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8600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C84DA-DBD5-4469-B416-FEE4D1076A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8177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899D0-02B1-4DAA-A9B0-C5E3F1944A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8977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2456E-C556-4019-B350-D6D484C544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0291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0E087-6EB3-4E87-9889-28B2F58264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1026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0A6723-3CE0-486B-8983-52B9695897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5200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0BDB2-5C7B-4FF8-9D20-9BE65F4367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9753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98A55-D2EB-4036-A36A-B8F9F8DDC5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9923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AF1B0-7523-4C7A-9AE3-9F8FEBACC5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429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2B1A0-4F8B-4F62-8E90-AA29F44668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7034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E2063-0CE4-4A97-9A77-11CD31C45B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8389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289042B-D128-4A52-8ADD-E766C79426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Picture 18" descr="fons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63538"/>
            <a:ext cx="8351837" cy="6089650"/>
          </a:xfrm>
          <a:prstGeom prst="rect">
            <a:avLst/>
          </a:prstGeom>
          <a:noFill/>
          <a:ln w="285750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Rectangle 31"/>
          <p:cNvSpPr>
            <a:spLocks noChangeArrowheads="1"/>
          </p:cNvSpPr>
          <p:nvPr/>
        </p:nvSpPr>
        <p:spPr bwMode="auto">
          <a:xfrm>
            <a:off x="323850" y="0"/>
            <a:ext cx="8569325" cy="1196975"/>
          </a:xfrm>
          <a:prstGeom prst="rect">
            <a:avLst/>
          </a:prstGeom>
          <a:solidFill>
            <a:srgbClr val="66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 sz="8000" b="1">
              <a:solidFill>
                <a:schemeClr val="bg1"/>
              </a:solidFill>
            </a:endParaRP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323850" y="1412875"/>
            <a:ext cx="882015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  <a:latin typeface="Lucida Calligraphy" pitchFamily="66" charset="0"/>
              </a:rPr>
              <a:t>Situada a orillas  del mar  mediterráneo es la  </a:t>
            </a:r>
            <a:r>
              <a:rPr lang="es-ES" sz="2400" b="1">
                <a:solidFill>
                  <a:srgbClr val="FFFF00"/>
                </a:solidFill>
                <a:latin typeface="Lucida Calligraphy" pitchFamily="66" charset="0"/>
              </a:rPr>
              <a:t>tercera ciudad española</a:t>
            </a:r>
            <a:r>
              <a:rPr lang="es-ES" sz="2400" b="1">
                <a:solidFill>
                  <a:schemeClr val="bg1"/>
                </a:solidFill>
                <a:latin typeface="Lucida Calligraphy" pitchFamily="66" charset="0"/>
              </a:rPr>
              <a:t> por importancia  y población, y la </a:t>
            </a:r>
            <a:r>
              <a:rPr lang="es-ES" sz="2400" b="1">
                <a:solidFill>
                  <a:srgbClr val="FFFF00"/>
                </a:solidFill>
                <a:latin typeface="Lucida Calligraphy" pitchFamily="66" charset="0"/>
              </a:rPr>
              <a:t>decimoquinta de la unión europea. </a:t>
            </a:r>
          </a:p>
        </p:txBody>
      </p:sp>
      <p:grpSp>
        <p:nvGrpSpPr>
          <p:cNvPr id="2053" name="Group 30"/>
          <p:cNvGrpSpPr>
            <a:grpSpLocks/>
          </p:cNvGrpSpPr>
          <p:nvPr/>
        </p:nvGrpSpPr>
        <p:grpSpPr bwMode="auto">
          <a:xfrm>
            <a:off x="6877050" y="192088"/>
            <a:ext cx="1216025" cy="1004887"/>
            <a:chOff x="2290" y="0"/>
            <a:chExt cx="766" cy="633"/>
          </a:xfrm>
        </p:grpSpPr>
        <p:pic>
          <p:nvPicPr>
            <p:cNvPr id="2056" name="Picture 7" descr="im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0" y="0"/>
              <a:ext cx="766" cy="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7" name="Text Box 29"/>
            <p:cNvSpPr txBox="1">
              <a:spLocks noChangeArrowheads="1"/>
            </p:cNvSpPr>
            <p:nvPr/>
          </p:nvSpPr>
          <p:spPr bwMode="auto">
            <a:xfrm>
              <a:off x="2699" y="119"/>
              <a:ext cx="16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s-ES" sz="2400" b="1"/>
                <a:t>.</a:t>
              </a:r>
            </a:p>
          </p:txBody>
        </p:sp>
      </p:grpSp>
      <p:sp>
        <p:nvSpPr>
          <p:cNvPr id="2054" name="WordArt 33"/>
          <p:cNvSpPr>
            <a:spLocks noChangeArrowheads="1" noChangeShapeType="1" noTextEdit="1"/>
          </p:cNvSpPr>
          <p:nvPr/>
        </p:nvSpPr>
        <p:spPr bwMode="auto">
          <a:xfrm>
            <a:off x="2455863" y="44450"/>
            <a:ext cx="3629025" cy="1076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Valencia</a:t>
            </a:r>
          </a:p>
        </p:txBody>
      </p:sp>
    </p:spTree>
  </p:cSld>
  <p:clrMapOvr>
    <a:masterClrMapping/>
  </p:clrMapOvr>
  <p:transition spd="slow" advTm="12000">
    <p:zoom/>
    <p:sndAc>
      <p:stSnd>
        <p:snd r:embed="rId3" name="Joan Manuel Serrat - Mediterran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pergamino2_thum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6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547813" y="2206625"/>
            <a:ext cx="6985000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2800" b="1">
                <a:latin typeface="Lucida Calligraphy" pitchFamily="66" charset="0"/>
              </a:rPr>
              <a:t>Valencia apenas conserva la muralla medieval que rodeó su </a:t>
            </a:r>
            <a:r>
              <a:rPr lang="es-ES" sz="2800" b="1">
                <a:solidFill>
                  <a:srgbClr val="FF0000"/>
                </a:solidFill>
                <a:latin typeface="Lucida Calligraphy" pitchFamily="66" charset="0"/>
              </a:rPr>
              <a:t>casco viejo</a:t>
            </a:r>
            <a:r>
              <a:rPr lang="es-ES" sz="2800" b="1">
                <a:latin typeface="Lucida Calligraphy" pitchFamily="66" charset="0"/>
              </a:rPr>
              <a:t> hasta finales del siglo XIX. De ella quedan en pie las </a:t>
            </a:r>
            <a:r>
              <a:rPr lang="es-ES" sz="2800" b="1">
                <a:solidFill>
                  <a:srgbClr val="000099"/>
                </a:solidFill>
                <a:latin typeface="Lucida Calligraphy" pitchFamily="66" charset="0"/>
              </a:rPr>
              <a:t>torres de Quart</a:t>
            </a:r>
            <a:r>
              <a:rPr lang="es-ES" sz="2800" b="1">
                <a:latin typeface="Lucida Calligraphy" pitchFamily="66" charset="0"/>
              </a:rPr>
              <a:t> y las </a:t>
            </a:r>
            <a:r>
              <a:rPr lang="es-ES" sz="2800" b="1">
                <a:solidFill>
                  <a:srgbClr val="000099"/>
                </a:solidFill>
                <a:latin typeface="Lucida Calligraphy" pitchFamily="66" charset="0"/>
              </a:rPr>
              <a:t>torres de Serrano</a:t>
            </a:r>
            <a:r>
              <a:rPr lang="es-ES" sz="2800" b="1"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 descr="3252143-Travel_Picture-Torres_de_Serrano_Valenc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11"/>
          <p:cNvSpPr txBox="1">
            <a:spLocks noChangeArrowheads="1"/>
          </p:cNvSpPr>
          <p:nvPr/>
        </p:nvSpPr>
        <p:spPr bwMode="auto">
          <a:xfrm>
            <a:off x="971550" y="0"/>
            <a:ext cx="3560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latin typeface="Lucida Calligraphy" pitchFamily="66" charset="0"/>
              </a:rPr>
              <a:t>Torres de Serrano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1" descr="Val%C3%A8ncia_torres_quart_muntat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12"/>
          <p:cNvSpPr>
            <a:spLocks noChangeArrowheads="1"/>
          </p:cNvSpPr>
          <p:nvPr/>
        </p:nvSpPr>
        <p:spPr bwMode="auto">
          <a:xfrm>
            <a:off x="2484438" y="260350"/>
            <a:ext cx="32924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latin typeface="Lucida Calligraphy" pitchFamily="66" charset="0"/>
              </a:rPr>
              <a:t>Torres de Quart </a:t>
            </a: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valencia1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2627313" y="363538"/>
            <a:ext cx="38274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latin typeface="Lucida Calligraphy" pitchFamily="66" charset="0"/>
              </a:rPr>
              <a:t>Plaza de la Virgen.</a:t>
            </a:r>
          </a:p>
        </p:txBody>
      </p:sp>
    </p:spTree>
  </p:cSld>
  <p:clrMapOvr>
    <a:masterClrMapping/>
  </p:clrMapOvr>
  <p:transition spd="slow" advTm="4000">
    <p:cover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plazadelare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4140200" y="1082675"/>
            <a:ext cx="34274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latin typeface="Lucida Calligraphy" pitchFamily="66" charset="0"/>
              </a:rPr>
              <a:t>Plaza de la reina</a:t>
            </a:r>
          </a:p>
        </p:txBody>
      </p:sp>
    </p:spTree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Plaza_del_Ayuntamiento_de_Valenc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6" descr="p_pano_plaza_ayuntamiento_recortad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86275"/>
            <a:ext cx="9144000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7"/>
          <p:cNvSpPr txBox="1">
            <a:spLocks noChangeArrowheads="1"/>
          </p:cNvSpPr>
          <p:nvPr/>
        </p:nvSpPr>
        <p:spPr bwMode="auto">
          <a:xfrm>
            <a:off x="250825" y="333375"/>
            <a:ext cx="47513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latin typeface="Lucida Calligraphy" pitchFamily="66" charset="0"/>
              </a:rPr>
              <a:t>Plaza del ayuntamiento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pergamino2_thum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64613" cy="676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1547813" y="1733550"/>
            <a:ext cx="61214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2400" b="1">
                <a:latin typeface="Lucida Calligraphy" pitchFamily="66" charset="0"/>
              </a:rPr>
              <a:t>La Plaza de toros de Valencia fue construida entre los años 1850 y 1860. Es neoclásica, inspirada en la arquitectura civil romana. Se trata de un cuerpo poligonal de 48 lados, con más de 17 metros de altura y 52 de diámetro del ruedo. Con estas dimensiones la hacen una de las plazas más grandes de España. </a:t>
            </a:r>
          </a:p>
        </p:txBody>
      </p:sp>
    </p:spTree>
  </p:cSld>
  <p:clrMapOvr>
    <a:masterClrMapping/>
  </p:clrMapOvr>
  <p:transition spd="slow" advTm="18000">
    <p:cover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plaza_de_toros_2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412875"/>
            <a:ext cx="6516687" cy="4137025"/>
          </a:xfrm>
          <a:prstGeom prst="rect">
            <a:avLst/>
          </a:prstGeom>
          <a:noFill/>
          <a:ln w="282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ergamino2_thum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64613" cy="676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1403350" y="2349500"/>
            <a:ext cx="6048375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2400" b="1">
                <a:latin typeface="Lucida Calligraphy" pitchFamily="66" charset="0"/>
              </a:rPr>
              <a:t>Cuando el río Turia  se desvió de su cauce, se reutilizó su espacio como zona lúdica y ajardinada de más de 6,5 km de largo, que recorren la ciudad de Valencia.</a:t>
            </a: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nor0hr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8"/>
          <p:cNvSpPr txBox="1">
            <a:spLocks noChangeArrowheads="1"/>
          </p:cNvSpPr>
          <p:nvPr/>
        </p:nvSpPr>
        <p:spPr bwMode="auto">
          <a:xfrm>
            <a:off x="2700338" y="363538"/>
            <a:ext cx="37480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latin typeface="Lucida Calligraphy" pitchFamily="66" charset="0"/>
              </a:rPr>
              <a:t>Jardines del Turia.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valenci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23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Jard%C3%ADn_del_Tu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cover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7" name="Picture 5" descr="jardin tu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40" name="Picture 8" descr="estadio_del_turia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7413"/>
            <a:ext cx="4572000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41" name="Picture 9" descr="jardines_de_turia_2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43" name="Picture 11" descr="valenci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5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5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5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5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5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Valencia_cauce_del_turia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3" name="Picture 7" descr="parque cabecer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9144000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4" name="Picture 8" descr="bioparque_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5" name="Picture 9" descr="bioparque_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763" y="0"/>
            <a:ext cx="4567237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6" name="Text Box 10"/>
          <p:cNvSpPr txBox="1">
            <a:spLocks noChangeArrowheads="1"/>
          </p:cNvSpPr>
          <p:nvPr/>
        </p:nvSpPr>
        <p:spPr bwMode="auto">
          <a:xfrm>
            <a:off x="3492500" y="3813175"/>
            <a:ext cx="3400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latin typeface="Lucida Calligraphy" pitchFamily="66" charset="0"/>
              </a:rPr>
              <a:t>Parque de Cabecera</a:t>
            </a:r>
          </a:p>
        </p:txBody>
      </p: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3744913" y="187325"/>
            <a:ext cx="1860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latin typeface="Lucida Calligraphy" pitchFamily="66" charset="0"/>
              </a:rPr>
              <a:t>Bioparque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30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6" grpId="0"/>
      <p:bldP spid="962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palac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15875"/>
            <a:ext cx="907415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250825" y="260350"/>
            <a:ext cx="8642350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latin typeface="Lucida Calligraphy" pitchFamily="66" charset="0"/>
              </a:rPr>
              <a:t>Palacio de la música, inaugurado el 25 de abril de 1987. Además de los conciertos de primer nivel ,</a:t>
            </a:r>
          </a:p>
          <a:p>
            <a:pPr eaLnBrk="1" hangingPunct="1"/>
            <a:r>
              <a:rPr lang="es-ES" sz="2400" b="1">
                <a:latin typeface="Lucida Calligraphy" pitchFamily="66" charset="0"/>
              </a:rPr>
              <a:t>en el palacio de la música también tienen su hueco exposiciones, conferencias, talleres y diferentes actividades culturales.  </a:t>
            </a:r>
            <a:br>
              <a:rPr lang="es-ES" sz="2400" b="1">
                <a:latin typeface="Lucida Calligraphy" pitchFamily="66" charset="0"/>
              </a:rPr>
            </a:br>
            <a:endParaRPr lang="es-ES" sz="2400" b="1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12000">
    <p:cover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ciutat-de-les-arts-i-les-ciencies-valenc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827088" y="0"/>
            <a:ext cx="7921625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latin typeface="Lucida Calligraphy" pitchFamily="66" charset="0"/>
              </a:rPr>
              <a:t>La ciudad de las artes y las ciencias es el referente de modernidad en Valencia, fue realizada por Santiago Calatrava. Aglutina varias disciplinas de arte y cultura en un mismo espacio incluyendo varios museos, acuarios, salas de exposiciones, salas de proyección y espacios lúdicos</a:t>
            </a:r>
            <a:r>
              <a:rPr lang="es-ES" sz="240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spd="slow" advTm="15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5" descr="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16"/>
          <p:cNvSpPr txBox="1">
            <a:spLocks noChangeArrowheads="1"/>
          </p:cNvSpPr>
          <p:nvPr/>
        </p:nvSpPr>
        <p:spPr bwMode="auto">
          <a:xfrm>
            <a:off x="2319338" y="330200"/>
            <a:ext cx="43672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latin typeface="Lucida Calligraphy" pitchFamily="66" charset="0"/>
              </a:rPr>
              <a:t>Museo príncipe Felipe</a:t>
            </a:r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oceanografic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7812087" cy="5168900"/>
          </a:xfrm>
          <a:prstGeom prst="rect">
            <a:avLst/>
          </a:prstGeom>
          <a:noFill/>
          <a:ln w="1682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Text Box 6"/>
          <p:cNvSpPr txBox="1">
            <a:spLocks noChangeArrowheads="1"/>
          </p:cNvSpPr>
          <p:nvPr/>
        </p:nvSpPr>
        <p:spPr bwMode="auto">
          <a:xfrm>
            <a:off x="2843213" y="30163"/>
            <a:ext cx="28892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latin typeface="Lucida Calligraphy" pitchFamily="66" charset="0"/>
              </a:rPr>
              <a:t>Oceanográfico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7" descr="malvaglo1ws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4563"/>
            <a:ext cx="9144000" cy="591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9"/>
          <p:cNvSpPr txBox="1">
            <a:spLocks noChangeArrowheads="1"/>
          </p:cNvSpPr>
          <p:nvPr/>
        </p:nvSpPr>
        <p:spPr bwMode="auto">
          <a:xfrm>
            <a:off x="755650" y="260350"/>
            <a:ext cx="8064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latin typeface="Lucida Calligraphy" pitchFamily="66" charset="0"/>
              </a:rPr>
              <a:t>Playas de fina arena de más de 50 m de ancho.</a:t>
            </a:r>
          </a:p>
        </p:txBody>
      </p:sp>
    </p:spTree>
  </p:cSld>
  <p:clrMapOvr>
    <a:masterClrMapping/>
  </p:clrMapOvr>
  <p:transition spd="slow" advTm="5000">
    <p:cover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7" name="Picture 13" descr="fotovalenci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7538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9" descr="valenciaesculturapublicadelfines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4500563" cy="33575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espa%C3%B1a_valencia_paseo_maritimo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5" y="0"/>
            <a:ext cx="4676775" cy="6858000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10"/>
          <p:cNvSpPr txBox="1">
            <a:spLocks noChangeArrowheads="1"/>
          </p:cNvSpPr>
          <p:nvPr/>
        </p:nvSpPr>
        <p:spPr bwMode="auto">
          <a:xfrm>
            <a:off x="2967038" y="20796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4500563" y="0"/>
            <a:ext cx="44275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sz="2400" b="1">
                <a:latin typeface="Lucida Calligraphy" pitchFamily="66" charset="0"/>
              </a:rPr>
              <a:t>Paseo marítimo.</a:t>
            </a: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5697d1181080988-edificio-veles-y-vents-copa-america-valencia-img_11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762000"/>
            <a:ext cx="9324976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 descr="water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188913"/>
            <a:ext cx="907097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 Box 6"/>
          <p:cNvSpPr txBox="1">
            <a:spLocks noChangeArrowheads="1"/>
          </p:cNvSpPr>
          <p:nvPr/>
        </p:nvSpPr>
        <p:spPr bwMode="auto">
          <a:xfrm>
            <a:off x="0" y="25400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latin typeface="Lucida Calligraphy" pitchFamily="66" charset="0"/>
              </a:rPr>
              <a:t>Puerto deportivo construido para la 32ª america’s  cup</a:t>
            </a:r>
          </a:p>
        </p:txBody>
      </p:sp>
    </p:spTree>
  </p:cSld>
  <p:clrMapOvr>
    <a:masterClrMapping/>
  </p:clrMapOvr>
  <p:transition spd="slow" advTm="6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0" name="Picture 6" descr="Torre de Francia y Ciudad de las Cienc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16" name="Picture 12" descr="capsaler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5263"/>
            <a:ext cx="9144000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9" name="WordArt 15"/>
          <p:cNvSpPr>
            <a:spLocks noChangeArrowheads="1" noChangeShapeType="1" noTextEdit="1"/>
          </p:cNvSpPr>
          <p:nvPr/>
        </p:nvSpPr>
        <p:spPr bwMode="auto">
          <a:xfrm>
            <a:off x="2339975" y="908050"/>
            <a:ext cx="4362450" cy="12954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Valencia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727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0" presetClass="exit" presetSubtype="0" accel="100000" fill="hold" grpId="2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727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9" grpId="0" animBg="1"/>
      <p:bldP spid="72719" grpId="1" animBg="1"/>
      <p:bldP spid="72719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924175"/>
            <a:ext cx="8229600" cy="1143000"/>
          </a:xfrm>
        </p:spPr>
        <p:txBody>
          <a:bodyPr/>
          <a:lstStyle/>
          <a:p>
            <a:r>
              <a:rPr lang="en-US" smtClean="0"/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66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pp5662</Template>
  <TotalTime>5</TotalTime>
  <Words>300</Words>
  <Application>Microsoft Office PowerPoint</Application>
  <PresentationFormat>Presentación en pantalla (4:3)</PresentationFormat>
  <Paragraphs>24</Paragraphs>
  <Slides>25</Slides>
  <Notes>25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8" baseType="lpstr">
      <vt:lpstr>Arial</vt:lpstr>
      <vt:lpstr>Lucida Calligraphy</vt:lpstr>
      <vt:lpstr>pp5662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fin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2021-02-09T16:56:26Z</dcterms:created>
  <dcterms:modified xsi:type="dcterms:W3CDTF">2021-02-09T17:02:16Z</dcterms:modified>
</cp:coreProperties>
</file>