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2" r:id="rId4"/>
    <p:sldId id="270" r:id="rId5"/>
    <p:sldId id="265" r:id="rId6"/>
    <p:sldId id="271" r:id="rId7"/>
    <p:sldId id="276" r:id="rId8"/>
    <p:sldId id="279" r:id="rId9"/>
    <p:sldId id="266" r:id="rId10"/>
    <p:sldId id="268" r:id="rId11"/>
    <p:sldId id="273" r:id="rId12"/>
    <p:sldId id="275" r:id="rId13"/>
    <p:sldId id="282" r:id="rId14"/>
    <p:sldId id="260" r:id="rId15"/>
    <p:sldId id="283" r:id="rId16"/>
    <p:sldId id="269" r:id="rId17"/>
    <p:sldId id="267" r:id="rId18"/>
    <p:sldId id="261" r:id="rId19"/>
    <p:sldId id="259" r:id="rId20"/>
    <p:sldId id="258" r:id="rId21"/>
    <p:sldId id="256" r:id="rId22"/>
    <p:sldId id="264" r:id="rId23"/>
    <p:sldId id="274" r:id="rId24"/>
    <p:sldId id="284" r:id="rId25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Mjxi28o04hPp9QszhsY3g==" hashData="cNiF+yUUr3y3HlGVIl3++fHhc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2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16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AF309-FB95-482E-AD63-8910490B3531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0BC32-52F0-441E-B7A8-FB4BD1B8E6E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52458361"/>
      </p:ext>
    </p:extLst>
  </p:cSld>
  <p:clrMapOvr>
    <a:masterClrMapping/>
  </p:clrMapOvr>
  <p:transition spd="slow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F446-0494-4DA5-8644-33EC888FAF93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44EB0-4D8A-45CC-A103-721FC8D036E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1826464"/>
      </p:ext>
    </p:extLst>
  </p:cSld>
  <p:clrMapOvr>
    <a:masterClrMapping/>
  </p:clrMapOvr>
  <p:transition spd="slow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4434A-0971-42EA-B657-F5DC609B4FBC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67C99-E049-45BC-B927-D7560AE2E52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46271859"/>
      </p:ext>
    </p:extLst>
  </p:cSld>
  <p:clrMapOvr>
    <a:masterClrMapping/>
  </p:clrMapOvr>
  <p:transition spd="slow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5CB4F-DE9B-4162-B546-403C40CEA47B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9D2F6-BA62-4226-85C0-BE78D68D754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02656930"/>
      </p:ext>
    </p:extLst>
  </p:cSld>
  <p:clrMapOvr>
    <a:masterClrMapping/>
  </p:clrMapOvr>
  <p:transition spd="slow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7659C-88FE-4531-A7E8-FC5AA6C58269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D3415-79D1-4815-924F-7B3D09EA37B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7292443"/>
      </p:ext>
    </p:extLst>
  </p:cSld>
  <p:clrMapOvr>
    <a:masterClrMapping/>
  </p:clrMapOvr>
  <p:transition spd="slow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16522-DA01-426D-AEF2-710B08AD0E25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8FA43-D0A3-4E3C-B97D-9AC686E60B5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7758961"/>
      </p:ext>
    </p:extLst>
  </p:cSld>
  <p:clrMapOvr>
    <a:masterClrMapping/>
  </p:clrMapOvr>
  <p:transition spd="slow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D0E95-006C-4A4B-8A8E-DA1C6550AC1C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90FD0-F4AD-449B-A0D6-9EA3E48ED16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5727079"/>
      </p:ext>
    </p:extLst>
  </p:cSld>
  <p:clrMapOvr>
    <a:masterClrMapping/>
  </p:clrMapOvr>
  <p:transition spd="slow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4703-28F6-4104-B751-1E39DB689C9E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9B23-25AB-469B-A123-C60E181405C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5461591"/>
      </p:ext>
    </p:extLst>
  </p:cSld>
  <p:clrMapOvr>
    <a:masterClrMapping/>
  </p:clrMapOvr>
  <p:transition spd="slow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2DB00-E243-4F4F-88B6-6920B62EFB2C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74B3D-4EDC-4224-9944-F653BE27A1F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93828349"/>
      </p:ext>
    </p:extLst>
  </p:cSld>
  <p:clrMapOvr>
    <a:masterClrMapping/>
  </p:clrMapOvr>
  <p:transition spd="slow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E792C-E688-4072-B47E-92D3B0D1027B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F66A1-01E1-4866-B4B6-AB99C19ABFC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6550142"/>
      </p:ext>
    </p:extLst>
  </p:cSld>
  <p:clrMapOvr>
    <a:masterClrMapping/>
  </p:clrMapOvr>
  <p:transition spd="slow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310CF-D8F5-4FA2-9F7D-FFA0AFA6FAAC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D3645-A8FE-47F7-8FB5-847E0700410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1561579"/>
      </p:ext>
    </p:extLst>
  </p:cSld>
  <p:clrMapOvr>
    <a:masterClrMapping/>
  </p:clrMapOvr>
  <p:transition spd="slow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9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C05DE7-492B-412B-9E0F-57D5AE566DB7}" type="datetimeFigureOut">
              <a:rPr lang="en-US"/>
              <a:pPr>
                <a:defRPr/>
              </a:pPr>
              <a:t>10/17/2020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85A72B-F17A-400F-B590-7666328CAA3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51" name="Content Placeholder 3" descr="1a-sanfran2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1214438" y="238125"/>
            <a:ext cx="68929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9600" b="1" dirty="0">
                <a:solidFill>
                  <a:srgbClr val="552579"/>
                </a:solidFill>
                <a:latin typeface="Mistral" pitchFamily="66" charset="0"/>
              </a:rPr>
              <a:t>SAN FRANCISCO</a:t>
            </a:r>
          </a:p>
        </p:txBody>
      </p: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4143375" y="1428750"/>
            <a:ext cx="84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4000" b="1">
                <a:solidFill>
                  <a:srgbClr val="552579"/>
                </a:solidFill>
                <a:latin typeface="Mistral" pitchFamily="66" charset="0"/>
              </a:rPr>
              <a:t>USA</a:t>
            </a:r>
          </a:p>
        </p:txBody>
      </p:sp>
    </p:spTree>
  </p:cSld>
  <p:clrMapOvr>
    <a:masterClrMapping/>
  </p:clrMapOvr>
  <p:transition spd="slow" advTm="5000">
    <p:randomBar dir="vert"/>
    <p:sndAc>
      <p:stSnd loop="1">
        <p:snd r:embed="rId2" name="Kenny G - The way we we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5" name="Content Placeholder 3" descr="1a-sanfran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sanfran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sanfran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3" descr="1a-sanfran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0" y="0"/>
            <a:ext cx="1157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CITY HALL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sanfran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7172" name="TextBox 3"/>
          <p:cNvSpPr txBox="1">
            <a:spLocks noChangeArrowheads="1"/>
          </p:cNvSpPr>
          <p:nvPr/>
        </p:nvSpPr>
        <p:spPr bwMode="auto">
          <a:xfrm>
            <a:off x="0" y="0"/>
            <a:ext cx="1795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UNION SQUARE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5" descr="1a-sanfran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0" y="0"/>
            <a:ext cx="1795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UNION SQUARE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sanfran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759450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sanfran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1267" name="Content Placeholder 3" descr="1a-sanfran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2291" name="Content Placeholder 3" descr="1a-sanfran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TheCastr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0" y="0"/>
            <a:ext cx="1412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THE CASTRO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sanfran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5363" name="Content Placeholder 3" descr="1a-Alkatraz_Guard_Tow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0988" cy="5759450"/>
          </a:xfrm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0" y="0"/>
            <a:ext cx="1192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ALCATRAZ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5" descr="1a-sanfran-alcatrez-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0" y="0"/>
            <a:ext cx="1192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ALCATRAZ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sanfran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5" name="Content Placeholder 3" descr="1a-sanfran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9" name="Content Placeholder 5" descr="1a-sanfran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sanfran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1508" name="Picture 3" descr="1a-sanfran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2531" name="Content Placeholder 5" descr="1a-sanfran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3555" name="Content Placeholder 3" descr="1a-sanfran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8763" cy="4949825"/>
          </a:xfrm>
        </p:spPr>
      </p:pic>
      <p:sp>
        <p:nvSpPr>
          <p:cNvPr id="5" name="TextBox 4"/>
          <p:cNvSpPr txBox="1"/>
          <p:nvPr/>
        </p:nvSpPr>
        <p:spPr>
          <a:xfrm>
            <a:off x="2643188" y="3155950"/>
            <a:ext cx="3748087" cy="1568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9600" b="1" dirty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THE END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38" y="4703763"/>
            <a:ext cx="786765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3200" b="1" dirty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You Can Keep Listening To The Music Or Press ‘Esc’ To Exit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San Francisco .. 09 12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San Francisco .. 09 12 2011</Template>
  <TotalTime>2</TotalTime>
  <Words>45</Words>
  <Application>Microsoft Office PowerPoint</Application>
  <PresentationFormat>Presentación en pantalla (16:10)</PresentationFormat>
  <Paragraphs>12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8" baseType="lpstr">
      <vt:lpstr>Arial</vt:lpstr>
      <vt:lpstr>Calibri</vt:lpstr>
      <vt:lpstr>Mistral</vt:lpstr>
      <vt:lpstr>USA - San Francisco .. 09 12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California - USA</dc:subject>
  <dc:creator>Jose Luis</dc:creator>
  <cp:lastModifiedBy>Jose Luis</cp:lastModifiedBy>
  <cp:revision>2</cp:revision>
  <dcterms:created xsi:type="dcterms:W3CDTF">2020-10-17T20:49:36Z</dcterms:created>
  <dcterms:modified xsi:type="dcterms:W3CDTF">2020-10-17T20:52:00Z</dcterms:modified>
</cp:coreProperties>
</file>