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286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7" r:id="rId20"/>
    <p:sldId id="288" r:id="rId21"/>
    <p:sldId id="289" r:id="rId22"/>
    <p:sldId id="290" r:id="rId2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LScWu1tnt0QsxC44z4Kwg==" hashData="a88JVqkHcOLwT15oTwr2/Bkv8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085B51-ADAD-4282-A4A1-278E3617256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413467"/>
      </p:ext>
    </p:extLst>
  </p:cSld>
  <p:clrMapOvr>
    <a:masterClrMapping/>
  </p:clrMapOvr>
  <p:transition spd="med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7B866-9387-4E7A-9A14-7439C0AE0D4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6351412"/>
      </p:ext>
    </p:extLst>
  </p:cSld>
  <p:clrMapOvr>
    <a:masterClrMapping/>
  </p:clrMapOvr>
  <p:transition spd="med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B371BE-3B98-4B50-B77A-7118D370BB1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1771382"/>
      </p:ext>
    </p:extLst>
  </p:cSld>
  <p:clrMapOvr>
    <a:masterClrMapping/>
  </p:clrMapOvr>
  <p:transition spd="med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C0BBB-637B-4432-A658-BD29D5C9F56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2070166"/>
      </p:ext>
    </p:extLst>
  </p:cSld>
  <p:clrMapOvr>
    <a:masterClrMapping/>
  </p:clrMapOvr>
  <p:transition spd="med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8D45D-1D51-40A0-9F5A-6F5E771342DB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0191207"/>
      </p:ext>
    </p:extLst>
  </p:cSld>
  <p:clrMapOvr>
    <a:masterClrMapping/>
  </p:clrMapOvr>
  <p:transition spd="med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F429F-7C6F-4F1F-877D-23E71CDFE400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1227433"/>
      </p:ext>
    </p:extLst>
  </p:cSld>
  <p:clrMapOvr>
    <a:masterClrMapping/>
  </p:clrMapOvr>
  <p:transition spd="med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10DCE-9572-4BDD-8CDC-C9C7279B716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2690326"/>
      </p:ext>
    </p:extLst>
  </p:cSld>
  <p:clrMapOvr>
    <a:masterClrMapping/>
  </p:clrMapOvr>
  <p:transition spd="med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D84ED-729D-4F3A-A45A-8A16D96AF49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4798808"/>
      </p:ext>
    </p:extLst>
  </p:cSld>
  <p:clrMapOvr>
    <a:masterClrMapping/>
  </p:clrMapOvr>
  <p:transition spd="med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CC990-3CB5-4D24-8DDF-8C77251402A0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03354680"/>
      </p:ext>
    </p:extLst>
  </p:cSld>
  <p:clrMapOvr>
    <a:masterClrMapping/>
  </p:clrMapOvr>
  <p:transition spd="med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913DE-3422-4FAA-BF85-1FED751D01EA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389460"/>
      </p:ext>
    </p:extLst>
  </p:cSld>
  <p:clrMapOvr>
    <a:masterClrMapping/>
  </p:clrMapOvr>
  <p:transition spd="med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B7884-E226-4EEE-A396-2C1BC4DF972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1866584"/>
      </p:ext>
    </p:extLst>
  </p:cSld>
  <p:clrMapOvr>
    <a:masterClrMapping/>
  </p:clrMapOvr>
  <p:transition spd="med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1D35C-C425-4567-AA3C-1A7D5B811AC6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628547"/>
      </p:ext>
    </p:extLst>
  </p:cSld>
  <p:clrMapOvr>
    <a:masterClrMapping/>
  </p:clrMapOvr>
  <p:transition spd="med" advTm="10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4150F-85C1-4564-8649-A3905F2CED53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8799338"/>
      </p:ext>
    </p:extLst>
  </p:cSld>
  <p:clrMapOvr>
    <a:masterClrMapping/>
  </p:clrMapOvr>
  <p:transition spd="med" advTm="10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5B97E-3679-4B5E-97A6-E37088CF6EED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1181303"/>
      </p:ext>
    </p:extLst>
  </p:cSld>
  <p:clrMapOvr>
    <a:masterClrMapping/>
  </p:clrMapOvr>
  <p:transition spd="med" advTm="10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BE0B9-A5CC-4CC1-80AA-6CE65926B81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6145758"/>
      </p:ext>
    </p:extLst>
  </p:cSld>
  <p:clrMapOvr>
    <a:masterClrMapping/>
  </p:clrMapOvr>
  <p:transition spd="med" advTm="10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80F52-E8F0-42F1-92F3-32B64C42C776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323555"/>
      </p:ext>
    </p:extLst>
  </p:cSld>
  <p:clrMapOvr>
    <a:masterClrMapping/>
  </p:clrMapOvr>
  <p:transition spd="med" advTm="10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0305D-96DA-474C-94F0-C1F594CA8E8C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076353"/>
      </p:ext>
    </p:extLst>
  </p:cSld>
  <p:clrMapOvr>
    <a:masterClrMapping/>
  </p:clrMapOvr>
  <p:transition spd="med" advTm="10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073C20-AD28-453B-AED8-5A659F0EBA84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690257"/>
      </p:ext>
    </p:extLst>
  </p:cSld>
  <p:clrMapOvr>
    <a:masterClrMapping/>
  </p:clrMapOvr>
  <p:transition spd="med" advTm="10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4F4D4-2995-4AE9-98E7-52B74CBA5389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5363144"/>
      </p:ext>
    </p:extLst>
  </p:cSld>
  <p:clrMapOvr>
    <a:masterClrMapping/>
  </p:clrMapOvr>
  <p:transition spd="med" advTm="10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FB667-EC62-4730-862D-8633863A5B3A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8928894"/>
      </p:ext>
    </p:extLst>
  </p:cSld>
  <p:clrMapOvr>
    <a:masterClrMapping/>
  </p:clrMapOvr>
  <p:transition spd="med" advTm="10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6DBC89-7829-427E-B25C-3180531F4FBA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8204287"/>
      </p:ext>
    </p:extLst>
  </p:cSld>
  <p:clrMapOvr>
    <a:masterClrMapping/>
  </p:clrMapOvr>
  <p:transition spd="med" advTm="10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03F65-1339-40A1-B265-069ED1A7F630}" type="slidenum">
              <a:rPr lang="it-IT"/>
              <a:pPr/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8629944"/>
      </p:ext>
    </p:extLst>
  </p:cSld>
  <p:clrMapOvr>
    <a:masterClrMapping/>
  </p:clrMapOvr>
  <p:transition spd="med" advTm="100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815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9D52FA-B0A7-45E2-A0B3-D0BE4EA6C919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99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n-lt"/>
              </a:defRPr>
            </a:lvl1pPr>
          </a:lstStyle>
          <a:p>
            <a:endParaRPr lang="it-IT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+mn-lt"/>
              </a:defRPr>
            </a:lvl1pPr>
          </a:lstStyle>
          <a:p>
            <a:endParaRPr lang="it-IT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n-lt"/>
              </a:defRPr>
            </a:lvl1pPr>
          </a:lstStyle>
          <a:p>
            <a:fld id="{9FCF6AE2-3605-4892-8212-07594BCF9B8C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1116013" y="908050"/>
            <a:ext cx="6985000" cy="259238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U S A</a:t>
            </a:r>
          </a:p>
        </p:txBody>
      </p:sp>
      <p:sp>
        <p:nvSpPr>
          <p:cNvPr id="34819" name="WordArt 3"/>
          <p:cNvSpPr>
            <a:spLocks noChangeArrowheads="1" noChangeShapeType="1" noTextEdit="1"/>
          </p:cNvSpPr>
          <p:nvPr/>
        </p:nvSpPr>
        <p:spPr bwMode="auto">
          <a:xfrm>
            <a:off x="2032000" y="4005263"/>
            <a:ext cx="5078413" cy="715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/>
              </a:rPr>
              <a:t>National Park</a:t>
            </a:r>
          </a:p>
        </p:txBody>
      </p:sp>
      <p:pic>
        <p:nvPicPr>
          <p:cNvPr id="34821" name="Picture 5" descr="Luidsprekers (animated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092825"/>
            <a:ext cx="695325" cy="34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Pictur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  <p:sndAc>
      <p:stSnd loop="1">
        <p:snd r:embed="rId2" name="titoli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Pictur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Pictur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Pictur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Picture 9" descr="Pictur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Pictur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9" name="Picture 7" descr="Pictur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Pictur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7" name="Picture 7" descr="Pictur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Pictur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Pictur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Pictur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3" name="Picture 7" descr="Pictur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Pictur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Pictur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2000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7" name="Picture 7" descr="Pictur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Pictur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Pictur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0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Colorado - R. Cl .. 01 11 2010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Colorado - R. Cl .. 01 11 2010</Template>
  <TotalTime>2</TotalTime>
  <Words>21</Words>
  <Application>Microsoft Office PowerPoint</Application>
  <PresentationFormat>Presentación en pantalla (4:3)</PresentationFormat>
  <Paragraphs>4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USA - Colorado - R. Cl .. 01 11 2010</vt:lpstr>
      <vt:lpstr>1_Modèle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2020-02-07T09:29:22Z</dcterms:created>
  <dcterms:modified xsi:type="dcterms:W3CDTF">2020-02-07T09:31:26Z</dcterms:modified>
</cp:coreProperties>
</file>