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7" r:id="rId3"/>
    <p:sldId id="349" r:id="rId4"/>
    <p:sldId id="298" r:id="rId5"/>
    <p:sldId id="301" r:id="rId6"/>
    <p:sldId id="299" r:id="rId7"/>
    <p:sldId id="300" r:id="rId8"/>
    <p:sldId id="303" r:id="rId9"/>
    <p:sldId id="305" r:id="rId10"/>
    <p:sldId id="306" r:id="rId11"/>
    <p:sldId id="304" r:id="rId12"/>
    <p:sldId id="308" r:id="rId13"/>
    <p:sldId id="346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8" r:id="rId22"/>
    <p:sldId id="347" r:id="rId23"/>
    <p:sldId id="317" r:id="rId24"/>
    <p:sldId id="316" r:id="rId25"/>
    <p:sldId id="348" r:id="rId26"/>
    <p:sldId id="320" r:id="rId27"/>
    <p:sldId id="321" r:id="rId28"/>
    <p:sldId id="322" r:id="rId29"/>
    <p:sldId id="323" r:id="rId30"/>
    <p:sldId id="324" r:id="rId31"/>
    <p:sldId id="325" r:id="rId32"/>
    <p:sldId id="326" r:id="rId33"/>
    <p:sldId id="328" r:id="rId34"/>
    <p:sldId id="329" r:id="rId35"/>
    <p:sldId id="330" r:id="rId36"/>
    <p:sldId id="331" r:id="rId37"/>
    <p:sldId id="334" r:id="rId38"/>
    <p:sldId id="339" r:id="rId39"/>
    <p:sldId id="341" r:id="rId40"/>
    <p:sldId id="271" r:id="rId41"/>
    <p:sldId id="350" r:id="rId42"/>
  </p:sldIdLst>
  <p:sldSz cx="12800013" cy="72009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i="1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Q0/IGC0xDGsWQm8cmDb48Q==" hashData="ocpjSHxBMa/vD2gZnDGbkLimnU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0000"/>
    <a:srgbClr val="001A00"/>
    <a:srgbClr val="003300"/>
    <a:srgbClr val="800080"/>
    <a:srgbClr val="292929"/>
    <a:srgbClr val="FF0000"/>
    <a:srgbClr val="FFFF99"/>
    <a:srgbClr val="0C0C0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-192" y="-102"/>
      </p:cViewPr>
      <p:guideLst>
        <p:guide orient="horz" pos="2268"/>
        <p:guide pos="403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60438" y="2236788"/>
            <a:ext cx="10879137" cy="154305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919288" y="4079875"/>
            <a:ext cx="8961437" cy="1841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88AC35-BE31-42D9-B2A9-75F10023DBB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120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EABB1FB-36B6-41AA-8612-2435D1CD81B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0503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11238" y="4627563"/>
            <a:ext cx="10879137" cy="14303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1011238" y="3052763"/>
            <a:ext cx="10879137" cy="15748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0B7BD6-A3FC-4A3B-ABCA-4C4F4AA722A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26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39763" y="1679575"/>
            <a:ext cx="5683250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475413" y="1679575"/>
            <a:ext cx="5684837" cy="4752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107272-6409-4283-97F9-2D48FA76D3FC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02861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9763" y="1611313"/>
            <a:ext cx="5656262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39763" y="2284413"/>
            <a:ext cx="5656262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502400" y="1611313"/>
            <a:ext cx="5657850" cy="6731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502400" y="2284413"/>
            <a:ext cx="5657850" cy="41481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1632C0F-3686-499C-9AD5-BD2EFAEDA42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595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82D94B-3329-463A-90DC-E0006B48B28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924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DDD97F-5830-4ABE-9FC2-4F04084A4F6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866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9763" y="287338"/>
            <a:ext cx="4211637" cy="12192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003800" y="287338"/>
            <a:ext cx="7156450" cy="614521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639763" y="1506538"/>
            <a:ext cx="4211637" cy="49260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11A28C1-2458-4E96-995F-69184E7B762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9865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508250" y="5040313"/>
            <a:ext cx="7680325" cy="59531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2508250" y="642938"/>
            <a:ext cx="7680325" cy="43211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BE" noProof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2508250" y="5635625"/>
            <a:ext cx="7680325" cy="8445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641F5BA-E04A-49B6-ACEF-6DD28BCA4023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051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3A30732-45AF-406E-A1DD-0134A2B2303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6934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9280525" y="288925"/>
            <a:ext cx="2879725" cy="61436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39763" y="288925"/>
            <a:ext cx="8488362" cy="61436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BE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1C1F2B6-8F02-4602-9EA0-530BC94B189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71366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60001" y="2236948"/>
            <a:ext cx="10880011" cy="1543526"/>
          </a:xfrm>
          <a:prstGeom prst="rect">
            <a:avLst/>
          </a:prstGeom>
        </p:spPr>
        <p:txBody>
          <a:bodyPr lIns="114282" tIns="57140" rIns="114282" bIns="5714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920002" y="4080510"/>
            <a:ext cx="8960009" cy="1840230"/>
          </a:xfrm>
          <a:prstGeom prst="rect">
            <a:avLst/>
          </a:prstGeom>
        </p:spPr>
        <p:txBody>
          <a:bodyPr lIns="114282" tIns="57140" rIns="114282" bIns="57140"/>
          <a:lstStyle>
            <a:lvl1pPr marL="0" indent="0" algn="ctr">
              <a:buNone/>
              <a:defRPr/>
            </a:lvl1pPr>
            <a:lvl2pPr marL="571408" indent="0" algn="ctr">
              <a:buNone/>
              <a:defRPr/>
            </a:lvl2pPr>
            <a:lvl3pPr marL="1142817" indent="0" algn="ctr">
              <a:buNone/>
              <a:defRPr/>
            </a:lvl3pPr>
            <a:lvl4pPr marL="1714225" indent="0" algn="ctr">
              <a:buNone/>
              <a:defRPr/>
            </a:lvl4pPr>
            <a:lvl5pPr marL="2285635" indent="0" algn="ctr">
              <a:buNone/>
              <a:defRPr/>
            </a:lvl5pPr>
            <a:lvl6pPr marL="2857043" indent="0" algn="ctr">
              <a:buNone/>
              <a:defRPr/>
            </a:lvl6pPr>
            <a:lvl7pPr marL="3428452" indent="0" algn="ctr">
              <a:buNone/>
              <a:defRPr/>
            </a:lvl7pPr>
            <a:lvl8pPr marL="3999860" indent="0" algn="ctr">
              <a:buNone/>
              <a:defRPr/>
            </a:lvl8pPr>
            <a:lvl9pPr marL="4571268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11302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9763" y="288925"/>
            <a:ext cx="1152048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4291" tIns="57145" rIns="114291" bIns="5714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39763" y="1679575"/>
            <a:ext cx="11520487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14291" tIns="57145" rIns="114291" bIns="571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39763" y="6557963"/>
            <a:ext cx="298767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4291" tIns="57145" rIns="114291" bIns="57145" numCol="1" anchor="t" anchorCtr="0" compatLnSpc="1">
            <a:prstTxWarp prst="textNoShape">
              <a:avLst/>
            </a:prstTxWarp>
          </a:bodyPr>
          <a:lstStyle>
            <a:lvl1pPr>
              <a:defRPr sz="1700" i="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373563" y="6557963"/>
            <a:ext cx="4052887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4291" tIns="57145" rIns="114291" bIns="57145" numCol="1" anchor="t" anchorCtr="0" compatLnSpc="1">
            <a:prstTxWarp prst="textNoShape">
              <a:avLst/>
            </a:prstTxWarp>
          </a:bodyPr>
          <a:lstStyle>
            <a:lvl1pPr algn="ctr">
              <a:defRPr sz="1700" i="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172575" y="6557963"/>
            <a:ext cx="2987675" cy="50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4291" tIns="57145" rIns="114291" bIns="57145" numCol="1" anchor="t" anchorCtr="0" compatLnSpc="1">
            <a:prstTxWarp prst="textNoShape">
              <a:avLst/>
            </a:prstTxWarp>
          </a:bodyPr>
          <a:lstStyle>
            <a:lvl1pPr algn="r">
              <a:defRPr sz="1700" i="0"/>
            </a:lvl1pPr>
          </a:lstStyle>
          <a:p>
            <a:fld id="{E8FDE172-36B3-4787-83A1-D82B94641FAC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6000">
    <p:fade/>
  </p:transition>
  <p:txStyles>
    <p:titleStyle>
      <a:lvl1pPr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457200"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914400"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371600"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1828800" algn="ctr" defTabSz="1143000" rtl="0" eaLnBrk="1" fontAlgn="base" hangingPunct="1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28625" indent="-428625" algn="l" defTabSz="1143000" rtl="0" eaLnBrk="1" fontAlgn="base" hangingPunct="1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28688" indent="-357188" algn="l" defTabSz="1143000" rtl="0" eaLnBrk="1" fontAlgn="base" hangingPunct="1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28750" indent="-285750" algn="l" defTabSz="1143000" rtl="0" eaLnBrk="1" fontAlgn="base" hangingPunct="1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2000250" indent="-285750" algn="l" defTabSz="1143000" rtl="0" eaLnBrk="1" fontAlgn="base" hangingPunct="1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71750" indent="-285750" algn="l" defTabSz="1143000" rtl="0" eaLnBrk="1" fontAlgn="base" hangingPunct="1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028950" indent="-285750" algn="l" defTabSz="1143000" rtl="0" eaLnBrk="1" fontAlgn="base" hangingPunct="1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486150" indent="-285750" algn="l" defTabSz="1143000" rtl="0" eaLnBrk="1" fontAlgn="base" hangingPunct="1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3943350" indent="-285750" algn="l" defTabSz="1143000" rtl="0" eaLnBrk="1" fontAlgn="base" hangingPunct="1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400550" indent="-285750" algn="l" defTabSz="1143000" rtl="0" eaLnBrk="1" fontAlgn="base" hangingPunct="1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01" y="6557486"/>
            <a:ext cx="2986670" cy="50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14291" tIns="57145" rIns="114291" bIns="57145" numCol="1" anchor="t" anchorCtr="0" compatLnSpc="1">
            <a:prstTxWarp prst="textNoShape">
              <a:avLst/>
            </a:prstTxWarp>
          </a:bodyPr>
          <a:lstStyle>
            <a:lvl1pPr>
              <a:defRPr sz="1700"/>
            </a:lvl1pPr>
          </a:lstStyle>
          <a:p>
            <a:endParaRPr lang="es-ES" i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5pPr>
      <a:lvl6pPr marL="571454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6pPr>
      <a:lvl7pPr marL="1142909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7pPr>
      <a:lvl8pPr marL="1714363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8pPr>
      <a:lvl9pPr marL="2285817" algn="ctr" rtl="0" fontAlgn="base">
        <a:spcBef>
          <a:spcPct val="0"/>
        </a:spcBef>
        <a:spcAft>
          <a:spcPct val="0"/>
        </a:spcAft>
        <a:defRPr sz="55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428591" indent="-428591" algn="l" rtl="0" fontAlgn="base">
        <a:spcBef>
          <a:spcPct val="20000"/>
        </a:spcBef>
        <a:spcAft>
          <a:spcPct val="0"/>
        </a:spcAft>
        <a:buChar char="•"/>
        <a:defRPr sz="4000">
          <a:solidFill>
            <a:schemeClr val="tx1"/>
          </a:solidFill>
          <a:latin typeface="+mn-lt"/>
          <a:ea typeface="+mn-ea"/>
          <a:cs typeface="+mn-cs"/>
        </a:defRPr>
      </a:lvl1pPr>
      <a:lvl2pPr marL="928613" indent="-357159" algn="l" rtl="0" fontAlgn="base">
        <a:spcBef>
          <a:spcPct val="20000"/>
        </a:spcBef>
        <a:spcAft>
          <a:spcPct val="0"/>
        </a:spcAft>
        <a:buChar char="–"/>
        <a:defRPr sz="3500">
          <a:solidFill>
            <a:schemeClr val="tx1"/>
          </a:solidFill>
          <a:latin typeface="+mn-lt"/>
          <a:cs typeface="+mn-cs"/>
        </a:defRPr>
      </a:lvl2pPr>
      <a:lvl3pPr marL="1428636" indent="-285727" algn="l" rtl="0" fontAlgn="base">
        <a:spcBef>
          <a:spcPct val="20000"/>
        </a:spcBef>
        <a:spcAft>
          <a:spcPct val="0"/>
        </a:spcAft>
        <a:buChar char="•"/>
        <a:defRPr sz="3000">
          <a:solidFill>
            <a:schemeClr val="tx1"/>
          </a:solidFill>
          <a:latin typeface="+mn-lt"/>
          <a:cs typeface="+mn-cs"/>
        </a:defRPr>
      </a:lvl3pPr>
      <a:lvl4pPr marL="2000090" indent="-285727" algn="l" rtl="0" fontAlgn="base">
        <a:spcBef>
          <a:spcPct val="20000"/>
        </a:spcBef>
        <a:spcAft>
          <a:spcPct val="0"/>
        </a:spcAft>
        <a:buChar char="–"/>
        <a:defRPr sz="2500">
          <a:solidFill>
            <a:schemeClr val="tx1"/>
          </a:solidFill>
          <a:latin typeface="+mn-lt"/>
          <a:cs typeface="+mn-cs"/>
        </a:defRPr>
      </a:lvl4pPr>
      <a:lvl5pPr marL="2571544" indent="-2857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5pPr>
      <a:lvl6pPr marL="3142999" indent="-2857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6pPr>
      <a:lvl7pPr marL="3714453" indent="-2857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7pPr>
      <a:lvl8pPr marL="4285907" indent="-2857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8pPr>
      <a:lvl9pPr marL="4857361" indent="-285727" algn="l" rtl="0" fontAlgn="base">
        <a:spcBef>
          <a:spcPct val="20000"/>
        </a:spcBef>
        <a:spcAft>
          <a:spcPct val="0"/>
        </a:spcAft>
        <a:buChar char="»"/>
        <a:defRPr sz="25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71454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9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714363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85817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857271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428726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000180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571634" algn="l" defTabSz="1142909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ext Box 5"/>
          <p:cNvSpPr txBox="1">
            <a:spLocks noChangeArrowheads="1"/>
          </p:cNvSpPr>
          <p:nvPr/>
        </p:nvSpPr>
        <p:spPr bwMode="auto">
          <a:xfrm>
            <a:off x="8897938" y="6251575"/>
            <a:ext cx="3384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BE" sz="36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AUTOMATIQUE</a:t>
            </a:r>
            <a:endParaRPr lang="fr-FR" sz="36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6324" name="Picture 4" descr="1-P111083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6350"/>
            <a:ext cx="12801601" cy="720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6000">
    <p:fade/>
    <p:sndAc>
      <p:stSnd loop="1">
        <p:snd r:embed="rId2" name="2-Morricone_Il_était_une_fois_dans_l-ouest_WESTERN_3-40++++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6" descr="Glen_Canyon_Dam_Lake_Powell_Arizo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1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0597" name="Text Box 5"/>
          <p:cNvSpPr txBox="1">
            <a:spLocks noChangeArrowheads="1"/>
          </p:cNvSpPr>
          <p:nvPr/>
        </p:nvSpPr>
        <p:spPr bwMode="auto">
          <a:xfrm>
            <a:off x="4178300" y="6710363"/>
            <a:ext cx="36655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 dirty="0">
                <a:solidFill>
                  <a:schemeClr val="bg1"/>
                </a:solidFill>
                <a:latin typeface="Segoe Print" pitchFamily="2" charset="0"/>
              </a:rPr>
              <a:t>Vue aérienne du barrage</a:t>
            </a:r>
            <a:endParaRPr lang="fr-FR" i="0" dirty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110599" name="Text Box 7"/>
          <p:cNvSpPr txBox="1">
            <a:spLocks noChangeArrowheads="1"/>
          </p:cNvSpPr>
          <p:nvPr/>
        </p:nvSpPr>
        <p:spPr bwMode="auto">
          <a:xfrm>
            <a:off x="10898188" y="6762750"/>
            <a:ext cx="17780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defTabSz="1143000">
              <a:spcBef>
                <a:spcPct val="50000"/>
              </a:spcBef>
              <a:defRPr/>
            </a:pPr>
            <a:r>
              <a:rPr lang="fr-BE" sz="1600" i="0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Segoe Print" pitchFamily="2" charset="0"/>
              </a:rPr>
              <a:t>Image du web</a:t>
            </a:r>
            <a:endParaRPr lang="fr-FR" sz="1600" i="0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2-P1110863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5013325" y="6710363"/>
            <a:ext cx="2762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Glen Canyon Dam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  <p:grpSp>
        <p:nvGrpSpPr>
          <p:cNvPr id="104455" name="Group 7"/>
          <p:cNvGrpSpPr>
            <a:grpSpLocks/>
          </p:cNvGrpSpPr>
          <p:nvPr/>
        </p:nvGrpSpPr>
        <p:grpSpPr bwMode="auto">
          <a:xfrm>
            <a:off x="6091238" y="2198688"/>
            <a:ext cx="366712" cy="1243012"/>
            <a:chOff x="3837" y="1385"/>
            <a:chExt cx="231" cy="783"/>
          </a:xfrm>
        </p:grpSpPr>
        <p:sp>
          <p:nvSpPr>
            <p:cNvPr id="104453" name="Line 5"/>
            <p:cNvSpPr>
              <a:spLocks noChangeShapeType="1"/>
            </p:cNvSpPr>
            <p:nvPr/>
          </p:nvSpPr>
          <p:spPr bwMode="auto">
            <a:xfrm flipV="1">
              <a:off x="4051" y="1385"/>
              <a:ext cx="0" cy="783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  <a:headEnd type="triangle" w="lg" len="lg"/>
              <a:tailEnd type="triangle" w="lg" len="lg"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/>
            <a:lstStyle/>
            <a:p>
              <a:pPr algn="ctr">
                <a:defRPr/>
              </a:pPr>
              <a:endParaRPr lang="nl-BE"/>
            </a:p>
          </p:txBody>
        </p:sp>
        <p:sp>
          <p:nvSpPr>
            <p:cNvPr id="104454" name="Text Box 6"/>
            <p:cNvSpPr txBox="1">
              <a:spLocks noChangeArrowheads="1"/>
            </p:cNvSpPr>
            <p:nvPr/>
          </p:nvSpPr>
          <p:spPr bwMode="auto">
            <a:xfrm rot="-5400000">
              <a:off x="3712" y="1650"/>
              <a:ext cx="480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 defTabSz="1143000">
                <a:defRPr/>
              </a:pPr>
              <a:r>
                <a:rPr lang="fr-BE" sz="1800" i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178 m</a:t>
              </a:r>
              <a:endParaRPr lang="fr-FR" sz="1800" i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 advTm="57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3-P109089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1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3128963" y="6710363"/>
            <a:ext cx="56118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La centrale électrique, </a:t>
            </a:r>
            <a:r>
              <a:rPr lang="fr-FR" i="0">
                <a:solidFill>
                  <a:schemeClr val="bg1"/>
                </a:solidFill>
                <a:latin typeface="Segoe Print" pitchFamily="2" charset="0"/>
              </a:rPr>
              <a:t>1,28 gigawatts</a:t>
            </a: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5" descr="P11108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28" name="Text Box 4"/>
          <p:cNvSpPr txBox="1">
            <a:spLocks noChangeArrowheads="1"/>
          </p:cNvSpPr>
          <p:nvPr/>
        </p:nvSpPr>
        <p:spPr bwMode="auto">
          <a:xfrm>
            <a:off x="3644900" y="6710363"/>
            <a:ext cx="55324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Le </a:t>
            </a:r>
            <a:r>
              <a:rPr lang="en-US" i="0">
                <a:solidFill>
                  <a:schemeClr val="bg1"/>
                </a:solidFill>
                <a:latin typeface="Segoe Print" pitchFamily="2" charset="0"/>
              </a:rPr>
              <a:t>"</a:t>
            </a: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Visitor Center</a:t>
            </a:r>
            <a:r>
              <a:rPr lang="en-US" i="0">
                <a:solidFill>
                  <a:schemeClr val="bg1"/>
                </a:solidFill>
                <a:latin typeface="Segoe Print" pitchFamily="2" charset="0"/>
              </a:rPr>
              <a:t>", à côté du barrage</a:t>
            </a: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6-P11108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04" name="Text Box 4"/>
          <p:cNvSpPr txBox="1">
            <a:spLocks noChangeArrowheads="1"/>
          </p:cNvSpPr>
          <p:nvPr/>
        </p:nvSpPr>
        <p:spPr bwMode="auto">
          <a:xfrm>
            <a:off x="4891088" y="6710363"/>
            <a:ext cx="30083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Glen Canyon Bridge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7-P1110864r Panorama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1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3448050" y="6710363"/>
            <a:ext cx="59150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Escadrille emmenée par un ptérodactyle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A-P11108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7287" name="Text Box 7"/>
          <p:cNvSpPr txBox="1">
            <a:spLocks noChangeArrowheads="1"/>
          </p:cNvSpPr>
          <p:nvPr/>
        </p:nvSpPr>
        <p:spPr bwMode="auto">
          <a:xfrm>
            <a:off x="4759325" y="6710363"/>
            <a:ext cx="3308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Dany vous salue bien !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A-P1110813"/>
          <p:cNvPicPr>
            <a:picLocks noChangeAspect="1" noChangeArrowheads="1"/>
          </p:cNvPicPr>
          <p:nvPr/>
        </p:nvPicPr>
        <p:blipFill>
          <a:blip r:embed="rId2">
            <a:lum bright="-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6350"/>
            <a:ext cx="12801601" cy="720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3089275" y="6710363"/>
            <a:ext cx="66341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Visiteurs au point de vue de Horse Shoe Bend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29" name="Group 19"/>
          <p:cNvGrpSpPr>
            <a:grpSpLocks/>
          </p:cNvGrpSpPr>
          <p:nvPr/>
        </p:nvGrpSpPr>
        <p:grpSpPr bwMode="auto">
          <a:xfrm>
            <a:off x="3297238" y="7153275"/>
            <a:ext cx="6245225" cy="1674813"/>
            <a:chOff x="2044" y="3131"/>
            <a:chExt cx="3934" cy="1055"/>
          </a:xfrm>
        </p:grpSpPr>
        <p:sp>
          <p:nvSpPr>
            <p:cNvPr id="22563" name="Text Box 5"/>
            <p:cNvSpPr txBox="1">
              <a:spLocks noChangeArrowheads="1"/>
            </p:cNvSpPr>
            <p:nvPr/>
          </p:nvSpPr>
          <p:spPr bwMode="auto">
            <a:xfrm rot="2646009">
              <a:off x="2044" y="3184"/>
              <a:ext cx="22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4" name="Text Box 6"/>
            <p:cNvSpPr txBox="1">
              <a:spLocks noChangeArrowheads="1"/>
            </p:cNvSpPr>
            <p:nvPr/>
          </p:nvSpPr>
          <p:spPr bwMode="auto">
            <a:xfrm rot="2329175">
              <a:off x="2242" y="3358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5" name="Text Box 7"/>
            <p:cNvSpPr txBox="1">
              <a:spLocks noChangeArrowheads="1"/>
            </p:cNvSpPr>
            <p:nvPr/>
          </p:nvSpPr>
          <p:spPr bwMode="auto">
            <a:xfrm rot="1718651">
              <a:off x="2408" y="3495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6" name="Text Box 8"/>
            <p:cNvSpPr txBox="1">
              <a:spLocks noChangeArrowheads="1"/>
            </p:cNvSpPr>
            <p:nvPr/>
          </p:nvSpPr>
          <p:spPr bwMode="auto">
            <a:xfrm rot="1809901">
              <a:off x="2637" y="3632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u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7" name="Text Box 9"/>
            <p:cNvSpPr txBox="1">
              <a:spLocks noChangeArrowheads="1"/>
            </p:cNvSpPr>
            <p:nvPr/>
          </p:nvSpPr>
          <p:spPr bwMode="auto">
            <a:xfrm rot="1696322">
              <a:off x="2873" y="37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8" name="Text Box 10"/>
            <p:cNvSpPr txBox="1">
              <a:spLocks noChangeArrowheads="1"/>
            </p:cNvSpPr>
            <p:nvPr/>
          </p:nvSpPr>
          <p:spPr bwMode="auto">
            <a:xfrm rot="972453">
              <a:off x="3157" y="38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9" name="Text Box 11"/>
            <p:cNvSpPr txBox="1">
              <a:spLocks noChangeArrowheads="1"/>
            </p:cNvSpPr>
            <p:nvPr/>
          </p:nvSpPr>
          <p:spPr bwMode="auto">
            <a:xfrm rot="-408350">
              <a:off x="4219" y="3917"/>
              <a:ext cx="23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0" name="Text Box 12"/>
            <p:cNvSpPr txBox="1">
              <a:spLocks noChangeArrowheads="1"/>
            </p:cNvSpPr>
            <p:nvPr/>
          </p:nvSpPr>
          <p:spPr bwMode="auto">
            <a:xfrm rot="-872978">
              <a:off x="4542" y="3868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1" name="Text Box 13"/>
            <p:cNvSpPr txBox="1">
              <a:spLocks noChangeArrowheads="1"/>
            </p:cNvSpPr>
            <p:nvPr/>
          </p:nvSpPr>
          <p:spPr bwMode="auto">
            <a:xfrm rot="-1046186">
              <a:off x="4810" y="3813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2" name="Text Box 14"/>
            <p:cNvSpPr txBox="1">
              <a:spLocks noChangeArrowheads="1"/>
            </p:cNvSpPr>
            <p:nvPr/>
          </p:nvSpPr>
          <p:spPr bwMode="auto">
            <a:xfrm rot="-1162186">
              <a:off x="5024" y="372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3" name="Text Box 15"/>
            <p:cNvSpPr txBox="1">
              <a:spLocks noChangeArrowheads="1"/>
            </p:cNvSpPr>
            <p:nvPr/>
          </p:nvSpPr>
          <p:spPr bwMode="auto">
            <a:xfrm rot="-1639434">
              <a:off x="5271" y="3597"/>
              <a:ext cx="18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4" name="Text Box 16"/>
            <p:cNvSpPr txBox="1">
              <a:spLocks noChangeArrowheads="1"/>
            </p:cNvSpPr>
            <p:nvPr/>
          </p:nvSpPr>
          <p:spPr bwMode="auto">
            <a:xfrm rot="-1888171">
              <a:off x="5443" y="3469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5" name="Text Box 17"/>
            <p:cNvSpPr txBox="1">
              <a:spLocks noChangeArrowheads="1"/>
            </p:cNvSpPr>
            <p:nvPr/>
          </p:nvSpPr>
          <p:spPr bwMode="auto">
            <a:xfrm rot="-2610027">
              <a:off x="5632" y="331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d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76" name="Text Box 18"/>
            <p:cNvSpPr txBox="1">
              <a:spLocks noChangeArrowheads="1"/>
            </p:cNvSpPr>
            <p:nvPr/>
          </p:nvSpPr>
          <p:spPr bwMode="auto">
            <a:xfrm rot="-2646009">
              <a:off x="5774" y="3131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530" name="Group 21"/>
          <p:cNvGrpSpPr>
            <a:grpSpLocks/>
          </p:cNvGrpSpPr>
          <p:nvPr/>
        </p:nvGrpSpPr>
        <p:grpSpPr bwMode="auto">
          <a:xfrm>
            <a:off x="3297238" y="7153275"/>
            <a:ext cx="6245225" cy="1674813"/>
            <a:chOff x="2044" y="3131"/>
            <a:chExt cx="3934" cy="1055"/>
          </a:xfrm>
        </p:grpSpPr>
        <p:sp>
          <p:nvSpPr>
            <p:cNvPr id="22549" name="Text Box 22"/>
            <p:cNvSpPr txBox="1">
              <a:spLocks noChangeArrowheads="1"/>
            </p:cNvSpPr>
            <p:nvPr/>
          </p:nvSpPr>
          <p:spPr bwMode="auto">
            <a:xfrm rot="2646009">
              <a:off x="2044" y="3184"/>
              <a:ext cx="22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0" name="Text Box 23"/>
            <p:cNvSpPr txBox="1">
              <a:spLocks noChangeArrowheads="1"/>
            </p:cNvSpPr>
            <p:nvPr/>
          </p:nvSpPr>
          <p:spPr bwMode="auto">
            <a:xfrm rot="2329175">
              <a:off x="2242" y="3358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1" name="Text Box 24"/>
            <p:cNvSpPr txBox="1">
              <a:spLocks noChangeArrowheads="1"/>
            </p:cNvSpPr>
            <p:nvPr/>
          </p:nvSpPr>
          <p:spPr bwMode="auto">
            <a:xfrm rot="1718651">
              <a:off x="2408" y="3495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2" name="Text Box 25"/>
            <p:cNvSpPr txBox="1">
              <a:spLocks noChangeArrowheads="1"/>
            </p:cNvSpPr>
            <p:nvPr/>
          </p:nvSpPr>
          <p:spPr bwMode="auto">
            <a:xfrm rot="1809901">
              <a:off x="2637" y="3632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u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3" name="Text Box 26"/>
            <p:cNvSpPr txBox="1">
              <a:spLocks noChangeArrowheads="1"/>
            </p:cNvSpPr>
            <p:nvPr/>
          </p:nvSpPr>
          <p:spPr bwMode="auto">
            <a:xfrm rot="1696322">
              <a:off x="2873" y="37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4" name="Text Box 27"/>
            <p:cNvSpPr txBox="1">
              <a:spLocks noChangeArrowheads="1"/>
            </p:cNvSpPr>
            <p:nvPr/>
          </p:nvSpPr>
          <p:spPr bwMode="auto">
            <a:xfrm rot="972453">
              <a:off x="3157" y="38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5" name="Text Box 28"/>
            <p:cNvSpPr txBox="1">
              <a:spLocks noChangeArrowheads="1"/>
            </p:cNvSpPr>
            <p:nvPr/>
          </p:nvSpPr>
          <p:spPr bwMode="auto">
            <a:xfrm rot="-408350">
              <a:off x="4219" y="3917"/>
              <a:ext cx="23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6" name="Text Box 29"/>
            <p:cNvSpPr txBox="1">
              <a:spLocks noChangeArrowheads="1"/>
            </p:cNvSpPr>
            <p:nvPr/>
          </p:nvSpPr>
          <p:spPr bwMode="auto">
            <a:xfrm rot="-872978">
              <a:off x="4542" y="3868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7" name="Text Box 30"/>
            <p:cNvSpPr txBox="1">
              <a:spLocks noChangeArrowheads="1"/>
            </p:cNvSpPr>
            <p:nvPr/>
          </p:nvSpPr>
          <p:spPr bwMode="auto">
            <a:xfrm rot="-1046186">
              <a:off x="4810" y="3813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8" name="Text Box 31"/>
            <p:cNvSpPr txBox="1">
              <a:spLocks noChangeArrowheads="1"/>
            </p:cNvSpPr>
            <p:nvPr/>
          </p:nvSpPr>
          <p:spPr bwMode="auto">
            <a:xfrm rot="-1162186">
              <a:off x="5024" y="372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59" name="Text Box 32"/>
            <p:cNvSpPr txBox="1">
              <a:spLocks noChangeArrowheads="1"/>
            </p:cNvSpPr>
            <p:nvPr/>
          </p:nvSpPr>
          <p:spPr bwMode="auto">
            <a:xfrm rot="-1639434">
              <a:off x="5271" y="3597"/>
              <a:ext cx="18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0" name="Text Box 33"/>
            <p:cNvSpPr txBox="1">
              <a:spLocks noChangeArrowheads="1"/>
            </p:cNvSpPr>
            <p:nvPr/>
          </p:nvSpPr>
          <p:spPr bwMode="auto">
            <a:xfrm rot="-1888171">
              <a:off x="5443" y="3469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1" name="Text Box 34"/>
            <p:cNvSpPr txBox="1">
              <a:spLocks noChangeArrowheads="1"/>
            </p:cNvSpPr>
            <p:nvPr/>
          </p:nvSpPr>
          <p:spPr bwMode="auto">
            <a:xfrm rot="-2610027">
              <a:off x="5632" y="331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d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62" name="Text Box 35"/>
            <p:cNvSpPr txBox="1">
              <a:spLocks noChangeArrowheads="1"/>
            </p:cNvSpPr>
            <p:nvPr/>
          </p:nvSpPr>
          <p:spPr bwMode="auto">
            <a:xfrm rot="-2646009">
              <a:off x="5774" y="3131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pic>
        <p:nvPicPr>
          <p:cNvPr id="98340" name="Picture 36" descr="A-P1110768 Panorama_8-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8913" y="0"/>
            <a:ext cx="15678151" cy="722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2" name="Group 37"/>
          <p:cNvGrpSpPr>
            <a:grpSpLocks/>
          </p:cNvGrpSpPr>
          <p:nvPr/>
        </p:nvGrpSpPr>
        <p:grpSpPr bwMode="auto">
          <a:xfrm>
            <a:off x="3297238" y="7153275"/>
            <a:ext cx="6245225" cy="1674813"/>
            <a:chOff x="2044" y="3131"/>
            <a:chExt cx="3934" cy="1055"/>
          </a:xfrm>
        </p:grpSpPr>
        <p:sp>
          <p:nvSpPr>
            <p:cNvPr id="22535" name="Text Box 38"/>
            <p:cNvSpPr txBox="1">
              <a:spLocks noChangeArrowheads="1"/>
            </p:cNvSpPr>
            <p:nvPr/>
          </p:nvSpPr>
          <p:spPr bwMode="auto">
            <a:xfrm rot="2646009">
              <a:off x="2044" y="3184"/>
              <a:ext cx="22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F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36" name="Text Box 39"/>
            <p:cNvSpPr txBox="1">
              <a:spLocks noChangeArrowheads="1"/>
            </p:cNvSpPr>
            <p:nvPr/>
          </p:nvSpPr>
          <p:spPr bwMode="auto">
            <a:xfrm rot="2329175">
              <a:off x="2242" y="3358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37" name="Text Box 40"/>
            <p:cNvSpPr txBox="1">
              <a:spLocks noChangeArrowheads="1"/>
            </p:cNvSpPr>
            <p:nvPr/>
          </p:nvSpPr>
          <p:spPr bwMode="auto">
            <a:xfrm rot="1718651">
              <a:off x="2408" y="3495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38" name="Text Box 41"/>
            <p:cNvSpPr txBox="1">
              <a:spLocks noChangeArrowheads="1"/>
            </p:cNvSpPr>
            <p:nvPr/>
          </p:nvSpPr>
          <p:spPr bwMode="auto">
            <a:xfrm rot="1809901">
              <a:off x="2637" y="3632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u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39" name="Text Box 42"/>
            <p:cNvSpPr txBox="1">
              <a:spLocks noChangeArrowheads="1"/>
            </p:cNvSpPr>
            <p:nvPr/>
          </p:nvSpPr>
          <p:spPr bwMode="auto">
            <a:xfrm rot="1696322">
              <a:off x="2873" y="37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v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0" name="Text Box 43"/>
            <p:cNvSpPr txBox="1">
              <a:spLocks noChangeArrowheads="1"/>
            </p:cNvSpPr>
            <p:nvPr/>
          </p:nvSpPr>
          <p:spPr bwMode="auto">
            <a:xfrm rot="972453">
              <a:off x="3157" y="3856"/>
              <a:ext cx="19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1" name="Text Box 44"/>
            <p:cNvSpPr txBox="1">
              <a:spLocks noChangeArrowheads="1"/>
            </p:cNvSpPr>
            <p:nvPr/>
          </p:nvSpPr>
          <p:spPr bwMode="auto">
            <a:xfrm rot="-408350">
              <a:off x="4219" y="3917"/>
              <a:ext cx="233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C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2" name="Text Box 45"/>
            <p:cNvSpPr txBox="1">
              <a:spLocks noChangeArrowheads="1"/>
            </p:cNvSpPr>
            <p:nvPr/>
          </p:nvSpPr>
          <p:spPr bwMode="auto">
            <a:xfrm rot="-872978">
              <a:off x="4542" y="3868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3" name="Text Box 46"/>
            <p:cNvSpPr txBox="1">
              <a:spLocks noChangeArrowheads="1"/>
            </p:cNvSpPr>
            <p:nvPr/>
          </p:nvSpPr>
          <p:spPr bwMode="auto">
            <a:xfrm rot="-1046186">
              <a:off x="4810" y="3813"/>
              <a:ext cx="165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l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4" name="Text Box 47"/>
            <p:cNvSpPr txBox="1">
              <a:spLocks noChangeArrowheads="1"/>
            </p:cNvSpPr>
            <p:nvPr/>
          </p:nvSpPr>
          <p:spPr bwMode="auto">
            <a:xfrm rot="-1162186">
              <a:off x="5024" y="372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5" name="Text Box 48"/>
            <p:cNvSpPr txBox="1">
              <a:spLocks noChangeArrowheads="1"/>
            </p:cNvSpPr>
            <p:nvPr/>
          </p:nvSpPr>
          <p:spPr bwMode="auto">
            <a:xfrm rot="-1639434">
              <a:off x="5271" y="3597"/>
              <a:ext cx="18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r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6" name="Text Box 49"/>
            <p:cNvSpPr txBox="1">
              <a:spLocks noChangeArrowheads="1"/>
            </p:cNvSpPr>
            <p:nvPr/>
          </p:nvSpPr>
          <p:spPr bwMode="auto">
            <a:xfrm rot="-1888171">
              <a:off x="5443" y="3469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a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7" name="Text Box 50"/>
            <p:cNvSpPr txBox="1">
              <a:spLocks noChangeArrowheads="1"/>
            </p:cNvSpPr>
            <p:nvPr/>
          </p:nvSpPr>
          <p:spPr bwMode="auto">
            <a:xfrm rot="-2610027">
              <a:off x="5632" y="3316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d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548" name="Text Box 51"/>
            <p:cNvSpPr txBox="1">
              <a:spLocks noChangeArrowheads="1"/>
            </p:cNvSpPr>
            <p:nvPr/>
          </p:nvSpPr>
          <p:spPr bwMode="auto">
            <a:xfrm rot="-2646009">
              <a:off x="5774" y="3131"/>
              <a:ext cx="204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algn="ctr" defTabSz="1143000"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algn="ctr" defTabSz="1143000" fontAlgn="base">
                <a:spcBef>
                  <a:spcPct val="0"/>
                </a:spcBef>
                <a:spcAft>
                  <a:spcPct val="0"/>
                </a:spcAft>
                <a:defRPr sz="2200" i="1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r>
                <a:rPr lang="fr-BE">
                  <a:solidFill>
                    <a:srgbClr val="CCFFCC"/>
                  </a:solidFill>
                  <a:latin typeface="Times New Roman" pitchFamily="18" charset="0"/>
                  <a:cs typeface="Times New Roman" pitchFamily="18" charset="0"/>
                </a:rPr>
                <a:t>o</a:t>
              </a:r>
              <a:endParaRPr lang="fr-FR">
                <a:solidFill>
                  <a:srgbClr val="CCFFCC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8307" name="Text Box 3"/>
          <p:cNvSpPr txBox="1">
            <a:spLocks noChangeArrowheads="1"/>
          </p:cNvSpPr>
          <p:nvPr/>
        </p:nvSpPr>
        <p:spPr bwMode="auto">
          <a:xfrm>
            <a:off x="5108575" y="6710363"/>
            <a:ext cx="25765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Horse Shoe Bend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98357" name="Text Box 53"/>
          <p:cNvSpPr txBox="1">
            <a:spLocks noChangeArrowheads="1"/>
          </p:cNvSpPr>
          <p:nvPr/>
        </p:nvSpPr>
        <p:spPr bwMode="auto">
          <a:xfrm>
            <a:off x="4503738" y="6707188"/>
            <a:ext cx="37687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boucle du fleuve Colorado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999 -0.00132 L -0.09747 -3.07472E-6 " pathEditMode="relative" rAng="0" ptsTypes="AA">
                                      <p:cBhvr>
                                        <p:cTn id="6" dur="12000" fill="hold"/>
                                        <p:tgtEl>
                                          <p:spTgt spid="983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00" y="1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983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8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8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7" grpId="0"/>
      <p:bldP spid="98307" grpId="1"/>
      <p:bldP spid="983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A-P11108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1" name="Text Box 3"/>
          <p:cNvSpPr txBox="1">
            <a:spLocks noChangeArrowheads="1"/>
          </p:cNvSpPr>
          <p:nvPr/>
        </p:nvSpPr>
        <p:spPr bwMode="auto">
          <a:xfrm>
            <a:off x="5078413" y="6710363"/>
            <a:ext cx="26543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Wahweap Marina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4" descr="P111086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5" name="Text Box 5"/>
          <p:cNvSpPr txBox="1">
            <a:spLocks noChangeArrowheads="1"/>
          </p:cNvSpPr>
          <p:nvPr/>
        </p:nvSpPr>
        <p:spPr bwMode="auto">
          <a:xfrm>
            <a:off x="4972050" y="6710363"/>
            <a:ext cx="28654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Lake Powell Resort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A-P11108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3941763" y="6710363"/>
            <a:ext cx="49307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Le wharf des bateaux touristiques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A-P11109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4506913" y="6710363"/>
            <a:ext cx="38131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En route sur le lac Powell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2" descr="A-P11200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4475163" y="6710363"/>
            <a:ext cx="38862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Un relief impressionnant...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A-P11200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4373563" y="6710363"/>
            <a:ext cx="41179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... dans un milieu désertique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2" descr="A-P1120073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9525"/>
            <a:ext cx="12801601" cy="721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3767138" y="6710363"/>
            <a:ext cx="53070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La capitaine du bateau, une Navajo 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A-P11200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3690938" y="6710363"/>
            <a:ext cx="54514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Barges pour le transport de véhicules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A-P11201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4991100" y="6710363"/>
            <a:ext cx="28543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Forbidding Canyon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4" descr="P11201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3252788" y="6710363"/>
            <a:ext cx="634206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Aperçu de Rainbow Bridge depuis le bateau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  <p:grpSp>
        <p:nvGrpSpPr>
          <p:cNvPr id="83977" name="Group 9"/>
          <p:cNvGrpSpPr>
            <a:grpSpLocks/>
          </p:cNvGrpSpPr>
          <p:nvPr/>
        </p:nvGrpSpPr>
        <p:grpSpPr bwMode="auto">
          <a:xfrm>
            <a:off x="6097588" y="1085850"/>
            <a:ext cx="1689100" cy="1069975"/>
            <a:chOff x="3841" y="702"/>
            <a:chExt cx="1064" cy="674"/>
          </a:xfrm>
        </p:grpSpPr>
        <p:sp>
          <p:nvSpPr>
            <p:cNvPr id="83973" name="Line 5"/>
            <p:cNvSpPr>
              <a:spLocks noChangeShapeType="1"/>
            </p:cNvSpPr>
            <p:nvPr/>
          </p:nvSpPr>
          <p:spPr bwMode="auto">
            <a:xfrm>
              <a:off x="4388" y="929"/>
              <a:ext cx="0" cy="447"/>
            </a:xfrm>
            <a:prstGeom prst="line">
              <a:avLst/>
            </a:prstGeom>
            <a:noFill/>
            <a:ln w="19050">
              <a:solidFill>
                <a:schemeClr val="bg1"/>
              </a:solidFill>
              <a:round/>
              <a:headEnd/>
              <a:tailEnd type="triangle" w="lg" len="lg"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/>
            <a:lstStyle/>
            <a:p>
              <a:pPr algn="ctr">
                <a:defRPr/>
              </a:pPr>
              <a:endParaRPr lang="nl-BE"/>
            </a:p>
          </p:txBody>
        </p:sp>
        <p:sp>
          <p:nvSpPr>
            <p:cNvPr id="83974" name="Text Box 6"/>
            <p:cNvSpPr txBox="1">
              <a:spLocks noChangeArrowheads="1"/>
            </p:cNvSpPr>
            <p:nvPr/>
          </p:nvSpPr>
          <p:spPr bwMode="auto">
            <a:xfrm rot="-21600000">
              <a:off x="3841" y="702"/>
              <a:ext cx="106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 wrap="none">
              <a:spAutoFit/>
            </a:bodyPr>
            <a:lstStyle/>
            <a:p>
              <a:pPr algn="ctr" defTabSz="1143000">
                <a:defRPr/>
              </a:pPr>
              <a:r>
                <a:rPr lang="fr-BE" sz="1800" i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Rainbow Bridge</a:t>
              </a:r>
              <a:endParaRPr lang="fr-FR" sz="1800" i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839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4" descr="P11201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8549" name="Text Box 5"/>
          <p:cNvSpPr txBox="1">
            <a:spLocks noChangeArrowheads="1"/>
          </p:cNvSpPr>
          <p:nvPr/>
        </p:nvSpPr>
        <p:spPr bwMode="auto">
          <a:xfrm>
            <a:off x="4070350" y="6710363"/>
            <a:ext cx="47180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Débarquement à Bridge Canyon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2" descr="A-P11202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3576638" y="6710363"/>
            <a:ext cx="56832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Rainbow Bridge, le joyau du lac Powell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A-P11201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473325" y="6710363"/>
            <a:ext cx="790416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Famille de visiteurs devant des rochers extraordinaires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7" descr="P11203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3" name="Text Box 5"/>
          <p:cNvSpPr txBox="1">
            <a:spLocks noChangeArrowheads="1"/>
          </p:cNvSpPr>
          <p:nvPr/>
        </p:nvSpPr>
        <p:spPr bwMode="auto">
          <a:xfrm>
            <a:off x="4611688" y="6710363"/>
            <a:ext cx="3630612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Voyage retour vers Page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A-P112027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4624388" y="6710363"/>
            <a:ext cx="36290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Rivages de roches claires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A-P1120276_ex-P11203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3867150" y="6710363"/>
            <a:ext cx="5103813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rgbClr val="0C0C0C"/>
                </a:solidFill>
                <a:latin typeface="Segoe Print" pitchFamily="2" charset="0"/>
              </a:rPr>
              <a:t>Débarquement à Wahweap Marina</a:t>
            </a:r>
            <a:endParaRPr lang="fr-FR" i="0">
              <a:solidFill>
                <a:srgbClr val="0C0C0C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6" name="Picture 4" descr="A-P1120276_ex-P1130058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03788" y="0"/>
            <a:ext cx="22606001" cy="721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4046538" y="6710363"/>
            <a:ext cx="474027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Le point de vue d’Alstrom Point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796 -1.43487E-6 L -0.38592 -1.43487E-6 " pathEditMode="relative" rAng="0" ptsTypes="AA">
                                      <p:cBhvr>
                                        <p:cTn id="6" dur="200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7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P1130005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4695825" y="6710363"/>
            <a:ext cx="3436938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Nipple Bench Badlands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P11300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9525"/>
            <a:ext cx="12801601" cy="721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4437063" y="6710363"/>
            <a:ext cx="53467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Hoodoo remarquable à Nipple Bench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P11300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18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3457575" y="6710363"/>
            <a:ext cx="5902325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Relief le long de Smokey Mountain Road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P1130046_ex-P110045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10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5264150" y="6710363"/>
            <a:ext cx="22923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Crosby Canyon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  <p:grpSp>
        <p:nvGrpSpPr>
          <p:cNvPr id="75785" name="Group 9"/>
          <p:cNvGrpSpPr>
            <a:grpSpLocks/>
          </p:cNvGrpSpPr>
          <p:nvPr/>
        </p:nvGrpSpPr>
        <p:grpSpPr bwMode="auto">
          <a:xfrm>
            <a:off x="5440363" y="1355725"/>
            <a:ext cx="1784350" cy="1239838"/>
            <a:chOff x="3427" y="854"/>
            <a:chExt cx="1124" cy="781"/>
          </a:xfrm>
        </p:grpSpPr>
        <p:sp>
          <p:nvSpPr>
            <p:cNvPr id="75781" name="Line 5"/>
            <p:cNvSpPr>
              <a:spLocks noChangeShapeType="1"/>
            </p:cNvSpPr>
            <p:nvPr/>
          </p:nvSpPr>
          <p:spPr bwMode="auto">
            <a:xfrm flipH="1">
              <a:off x="3984" y="1057"/>
              <a:ext cx="2" cy="578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 type="triangle" w="lg" len="lg"/>
            </a:ln>
            <a:effectLst>
              <a:outerShdw dist="17961" dir="2700000" algn="ctr" rotWithShape="0">
                <a:schemeClr val="tx1"/>
              </a:outerShdw>
            </a:effectLst>
          </p:spPr>
          <p:txBody>
            <a:bodyPr/>
            <a:lstStyle/>
            <a:p>
              <a:pPr algn="ctr">
                <a:defRPr/>
              </a:pPr>
              <a:endParaRPr lang="nl-BE"/>
            </a:p>
          </p:txBody>
        </p:sp>
        <p:sp>
          <p:nvSpPr>
            <p:cNvPr id="75782" name="Text Box 6"/>
            <p:cNvSpPr txBox="1">
              <a:spLocks noChangeArrowheads="1"/>
            </p:cNvSpPr>
            <p:nvPr/>
          </p:nvSpPr>
          <p:spPr bwMode="auto">
            <a:xfrm rot="-21600000">
              <a:off x="3427" y="854"/>
              <a:ext cx="11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17961" dir="2700000" algn="ctr" rotWithShape="0">
                <a:schemeClr val="bg1"/>
              </a:outerShdw>
            </a:effectLst>
          </p:spPr>
          <p:txBody>
            <a:bodyPr wrap="none">
              <a:spAutoFit/>
            </a:bodyPr>
            <a:lstStyle/>
            <a:p>
              <a:pPr algn="ctr" defTabSz="1143000">
                <a:defRPr/>
              </a:pPr>
              <a:r>
                <a:rPr lang="fr-BE" sz="1800" i="0">
                  <a:latin typeface="Times New Roman" pitchFamily="18" charset="0"/>
                  <a:cs typeface="Times New Roman" pitchFamily="18" charset="0"/>
                </a:rPr>
                <a:t>Strate de charbon</a:t>
              </a:r>
              <a:endParaRPr lang="fr-FR" sz="1800" i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ransition spd="med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Q-P11105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4763"/>
            <a:ext cx="12801601" cy="718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3575050" y="6710363"/>
            <a:ext cx="56896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Descente dans Lower Antelope Canyon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Q-P11105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9036050" y="6256338"/>
            <a:ext cx="31924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Les six prochaines images </a:t>
            </a:r>
          </a:p>
          <a:p>
            <a:pPr algn="ctr" defTabSz="1143000">
              <a:defRPr/>
            </a:pPr>
            <a:r>
              <a:rPr lang="fr-BE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sans légende !</a:t>
            </a:r>
            <a:endParaRPr lang="fr-FR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Q-P111055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Q-P11105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Q-P1110588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4763"/>
            <a:ext cx="12801601" cy="7207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R-Page_Fiesta_Mexic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9525"/>
            <a:ext cx="12801601" cy="721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4535488" y="6710363"/>
            <a:ext cx="376555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i="0">
                <a:solidFill>
                  <a:schemeClr val="bg1"/>
                </a:solidFill>
                <a:latin typeface="Segoe Print" pitchFamily="2" charset="0"/>
              </a:rPr>
              <a:t>Notre resto favori à Page</a:t>
            </a:r>
            <a:endParaRPr lang="fr-FR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57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5" descr="R-Page_Fiesta_Mexicana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12801601" cy="720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8113713" y="3149600"/>
            <a:ext cx="28940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sz="1800" i="0">
                <a:solidFill>
                  <a:schemeClr val="bg1"/>
                </a:solidFill>
                <a:latin typeface="Segoe Print" pitchFamily="2" charset="0"/>
              </a:rPr>
              <a:t>Chips tortillas et sauces</a:t>
            </a:r>
            <a:endParaRPr lang="fr-FR" sz="1800" i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60420" name="Text Box 4"/>
          <p:cNvSpPr txBox="1">
            <a:spLocks noChangeArrowheads="1"/>
          </p:cNvSpPr>
          <p:nvPr/>
        </p:nvSpPr>
        <p:spPr bwMode="auto">
          <a:xfrm>
            <a:off x="2563813" y="6738938"/>
            <a:ext cx="240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sz="1800" i="0">
                <a:solidFill>
                  <a:schemeClr val="bg1"/>
                </a:solidFill>
                <a:latin typeface="Segoe Print" pitchFamily="2" charset="0"/>
              </a:rPr>
              <a:t>Enchiladas de bœuf</a:t>
            </a:r>
            <a:endParaRPr lang="fr-FR" sz="1800" i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8740775" y="6738938"/>
            <a:ext cx="16525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sz="1800" i="0">
                <a:solidFill>
                  <a:schemeClr val="bg1"/>
                </a:solidFill>
                <a:latin typeface="Segoe Print" pitchFamily="2" charset="0"/>
              </a:rPr>
              <a:t>Carne Asada</a:t>
            </a:r>
            <a:endParaRPr lang="fr-FR" sz="1800" i="0">
              <a:solidFill>
                <a:schemeClr val="bg1"/>
              </a:solidFill>
              <a:latin typeface="Segoe Print" pitchFamily="2" charset="0"/>
            </a:endParaRPr>
          </a:p>
        </p:txBody>
      </p:sp>
      <p:sp>
        <p:nvSpPr>
          <p:cNvPr id="60423" name="Text Box 7"/>
          <p:cNvSpPr txBox="1">
            <a:spLocks noChangeArrowheads="1"/>
          </p:cNvSpPr>
          <p:nvPr/>
        </p:nvSpPr>
        <p:spPr bwMode="auto">
          <a:xfrm>
            <a:off x="12309475" y="6702425"/>
            <a:ext cx="261938" cy="427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fr-BE">
                <a:solidFill>
                  <a:srgbClr val="4D4D4D"/>
                </a:solidFill>
              </a:rPr>
              <a:t>.</a:t>
            </a:r>
            <a:endParaRPr lang="fr-FR">
              <a:solidFill>
                <a:srgbClr val="4D4D4D"/>
              </a:solidFill>
            </a:endParaRPr>
          </a:p>
        </p:txBody>
      </p:sp>
      <p:sp>
        <p:nvSpPr>
          <p:cNvPr id="60424" name="Text Box 8"/>
          <p:cNvSpPr txBox="1">
            <a:spLocks noChangeArrowheads="1"/>
          </p:cNvSpPr>
          <p:nvPr/>
        </p:nvSpPr>
        <p:spPr bwMode="auto">
          <a:xfrm>
            <a:off x="1582738" y="3160713"/>
            <a:ext cx="35099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algn="ctr" defTabSz="1143000">
              <a:defRPr/>
            </a:pPr>
            <a:r>
              <a:rPr lang="fr-BE" sz="1800" i="0">
                <a:solidFill>
                  <a:schemeClr val="bg1"/>
                </a:solidFill>
                <a:latin typeface="Segoe Print" pitchFamily="2" charset="0"/>
              </a:rPr>
              <a:t>Un ara amateur de Corona !</a:t>
            </a:r>
            <a:endParaRPr lang="fr-FR" sz="1800" i="0">
              <a:solidFill>
                <a:schemeClr val="bg1"/>
              </a:solidFill>
              <a:latin typeface="Segoe Print" pitchFamily="2" charset="0"/>
            </a:endParaRPr>
          </a:p>
        </p:txBody>
      </p:sp>
    </p:spTree>
  </p:cSld>
  <p:clrMapOvr>
    <a:masterClrMapping/>
  </p:clrMapOvr>
  <p:transition spd="med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3000"/>
                                        <p:tgtEl>
                                          <p:spTgt spid="60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30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3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3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0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  <p:bldP spid="60420" grpId="0"/>
      <p:bldP spid="60422" grpId="0"/>
      <p:bldP spid="60423" grpId="0"/>
      <p:bldP spid="6042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WordArt 2"/>
          <p:cNvSpPr>
            <a:spLocks noChangeArrowheads="1" noChangeShapeType="1" noTextEdit="1"/>
          </p:cNvSpPr>
          <p:nvPr/>
        </p:nvSpPr>
        <p:spPr bwMode="auto">
          <a:xfrm>
            <a:off x="5610225" y="3157538"/>
            <a:ext cx="1581150" cy="587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9050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Garamond"/>
              </a:rPr>
              <a:t>FIN</a:t>
            </a:r>
          </a:p>
        </p:txBody>
      </p:sp>
      <p:pic>
        <p:nvPicPr>
          <p:cNvPr id="36867" name="Picture 3" descr="P+M_alcedo88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75" y="2462213"/>
            <a:ext cx="1336675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8" name="Picture 4" descr="1-Musiqu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025" y="304800"/>
            <a:ext cx="2333625" cy="44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5133975" y="325438"/>
            <a:ext cx="483393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fr-BE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Louis Armstrong - What a Wonderful World</a:t>
            </a:r>
            <a:endParaRPr lang="fr-FR" sz="2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70" name="Text Box 6"/>
          <p:cNvSpPr txBox="1">
            <a:spLocks noChangeArrowheads="1"/>
          </p:cNvSpPr>
          <p:nvPr/>
        </p:nvSpPr>
        <p:spPr bwMode="auto">
          <a:xfrm>
            <a:off x="5133975" y="323850"/>
            <a:ext cx="51276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algn="ctr" defTabSz="1143000"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ctr" defTabSz="1143000" fontAlgn="base">
              <a:spcBef>
                <a:spcPct val="0"/>
              </a:spcBef>
              <a:spcAft>
                <a:spcPct val="0"/>
              </a:spcAft>
              <a:defRPr sz="2200" i="1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l"/>
            <a:r>
              <a:rPr lang="fr-BE" sz="20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Ennio Morricone - Il était une fois dans l’ouest</a:t>
            </a:r>
            <a:endParaRPr lang="fr-FR" sz="2000" b="1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2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nimBg="1"/>
      <p:bldP spid="36869" grpId="0"/>
      <p:bldP spid="36869" grpId="1"/>
      <p:bldP spid="36870" grpId="0"/>
      <p:bldP spid="36870" grpId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0210"/>
            <a:ext cx="12800013" cy="24003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4282" tIns="57140" rIns="114282" bIns="57140" anchor="ctr"/>
          <a:lstStyle/>
          <a:p>
            <a:endParaRPr lang="es-ES" i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0240"/>
            <a:ext cx="12800013" cy="528066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114282" tIns="57140" rIns="114282" bIns="57140" anchor="ctr"/>
          <a:lstStyle/>
          <a:p>
            <a:pPr algn="ctr"/>
            <a:endParaRPr lang="es-ES" i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3336" y="0"/>
            <a:ext cx="6826674" cy="1640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00252"/>
            <a:ext cx="12800013" cy="2962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4282" tIns="57140" rIns="114282" bIns="5714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7500" b="1" i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6000" i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60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i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5500" i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5500" b="1" i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500" b="1" i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600003" y="4960620"/>
            <a:ext cx="3733337" cy="19874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14282" tIns="57140" rIns="114282" bIns="5714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i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i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i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3341" y="4400550"/>
            <a:ext cx="3306670" cy="248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339" y="5120640"/>
            <a:ext cx="1706668" cy="1040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20390"/>
            <a:ext cx="746667" cy="56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80460"/>
            <a:ext cx="746667" cy="56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40530"/>
            <a:ext cx="746667" cy="56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00600"/>
            <a:ext cx="746667" cy="560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Arizona - Page - Barrage Glen Canyon .. 17 03 2016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1430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2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1430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200" b="0" i="1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Arizona - Page - Barrage Glen Canyon .. 17 03 2016</Template>
  <TotalTime>6</TotalTime>
  <Words>271</Words>
  <Application>Microsoft Office PowerPoint</Application>
  <PresentationFormat>Personalizado</PresentationFormat>
  <Paragraphs>92</Paragraphs>
  <Slides>40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6" baseType="lpstr">
      <vt:lpstr>Arial</vt:lpstr>
      <vt:lpstr>Calibri</vt:lpstr>
      <vt:lpstr>Times New Roman</vt:lpstr>
      <vt:lpstr>Segoe Print</vt:lpstr>
      <vt:lpstr>USA - Arizona - Page - Barrage Glen Canyon .. 17 03 2016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2019-11-19T09:29:59Z</dcterms:created>
  <dcterms:modified xsi:type="dcterms:W3CDTF">2019-11-19T09:36:54Z</dcterms:modified>
</cp:coreProperties>
</file>