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91" r:id="rId3"/>
    <p:sldId id="298" r:id="rId4"/>
    <p:sldId id="258" r:id="rId5"/>
    <p:sldId id="259" r:id="rId6"/>
    <p:sldId id="260" r:id="rId7"/>
    <p:sldId id="294" r:id="rId8"/>
    <p:sldId id="257" r:id="rId9"/>
    <p:sldId id="296" r:id="rId10"/>
    <p:sldId id="261" r:id="rId11"/>
    <p:sldId id="264" r:id="rId12"/>
    <p:sldId id="293" r:id="rId13"/>
    <p:sldId id="263" r:id="rId14"/>
    <p:sldId id="266" r:id="rId15"/>
    <p:sldId id="268" r:id="rId16"/>
    <p:sldId id="265" r:id="rId17"/>
    <p:sldId id="267" r:id="rId18"/>
    <p:sldId id="269" r:id="rId19"/>
    <p:sldId id="270" r:id="rId20"/>
    <p:sldId id="271" r:id="rId21"/>
    <p:sldId id="272" r:id="rId22"/>
    <p:sldId id="274" r:id="rId23"/>
    <p:sldId id="273" r:id="rId24"/>
    <p:sldId id="295" r:id="rId25"/>
    <p:sldId id="275" r:id="rId26"/>
    <p:sldId id="276" r:id="rId27"/>
    <p:sldId id="278" r:id="rId28"/>
    <p:sldId id="277" r:id="rId29"/>
    <p:sldId id="289" r:id="rId30"/>
    <p:sldId id="279" r:id="rId31"/>
    <p:sldId id="280" r:id="rId32"/>
    <p:sldId id="281" r:id="rId33"/>
    <p:sldId id="282" r:id="rId34"/>
    <p:sldId id="286" r:id="rId35"/>
    <p:sldId id="292" r:id="rId36"/>
    <p:sldId id="284" r:id="rId37"/>
    <p:sldId id="283" r:id="rId38"/>
    <p:sldId id="285" r:id="rId39"/>
    <p:sldId id="287" r:id="rId40"/>
    <p:sldId id="288" r:id="rId41"/>
    <p:sldId id="290" r:id="rId42"/>
    <p:sldId id="297" r:id="rId43"/>
    <p:sldId id="300" r:id="rId44"/>
    <p:sldId id="299" r:id="rId45"/>
    <p:sldId id="301" r:id="rId46"/>
  </p:sldIdLst>
  <p:sldSz cx="10287000" cy="6858000" type="35mm"/>
  <p:notesSz cx="6858000" cy="9144000"/>
  <p:embeddedFontLst>
    <p:embeddedFont>
      <p:font typeface="Calligrapher" pitchFamily="2" charset="0"/>
      <p:regular r:id="rId47"/>
    </p:embeddedFont>
    <p:embeddedFont>
      <p:font typeface="Kristen ITC" pitchFamily="66" charset="0"/>
      <p:regular r:id="rId48"/>
    </p:embeddedFont>
  </p:embeddedFontLst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rgbClr val="FF9933"/>
        </a:solidFill>
        <a:latin typeface="Calligrapher" pitchFamily="2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rgbClr val="FF9933"/>
        </a:solidFill>
        <a:latin typeface="Calligrapher" pitchFamily="2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rgbClr val="FF9933"/>
        </a:solidFill>
        <a:latin typeface="Calligrapher" pitchFamily="2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rgbClr val="FF9933"/>
        </a:solidFill>
        <a:latin typeface="Calligrapher" pitchFamily="2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rgbClr val="FF9933"/>
        </a:solidFill>
        <a:latin typeface="Calligrapher" pitchFamily="2" charset="0"/>
        <a:ea typeface="+mn-ea"/>
        <a:cs typeface="Arial" charset="0"/>
      </a:defRPr>
    </a:lvl5pPr>
    <a:lvl6pPr marL="2286000" algn="l" defTabSz="914400" rtl="0" eaLnBrk="1" latinLnBrk="0" hangingPunct="1">
      <a:defRPr sz="2800" kern="1200">
        <a:solidFill>
          <a:srgbClr val="FF9933"/>
        </a:solidFill>
        <a:latin typeface="Calligrapher" pitchFamily="2" charset="0"/>
        <a:ea typeface="+mn-ea"/>
        <a:cs typeface="Arial" charset="0"/>
      </a:defRPr>
    </a:lvl6pPr>
    <a:lvl7pPr marL="2743200" algn="l" defTabSz="914400" rtl="0" eaLnBrk="1" latinLnBrk="0" hangingPunct="1">
      <a:defRPr sz="2800" kern="1200">
        <a:solidFill>
          <a:srgbClr val="FF9933"/>
        </a:solidFill>
        <a:latin typeface="Calligrapher" pitchFamily="2" charset="0"/>
        <a:ea typeface="+mn-ea"/>
        <a:cs typeface="Arial" charset="0"/>
      </a:defRPr>
    </a:lvl7pPr>
    <a:lvl8pPr marL="3200400" algn="l" defTabSz="914400" rtl="0" eaLnBrk="1" latinLnBrk="0" hangingPunct="1">
      <a:defRPr sz="2800" kern="1200">
        <a:solidFill>
          <a:srgbClr val="FF9933"/>
        </a:solidFill>
        <a:latin typeface="Calligrapher" pitchFamily="2" charset="0"/>
        <a:ea typeface="+mn-ea"/>
        <a:cs typeface="Arial" charset="0"/>
      </a:defRPr>
    </a:lvl8pPr>
    <a:lvl9pPr marL="3657600" algn="l" defTabSz="914400" rtl="0" eaLnBrk="1" latinLnBrk="0" hangingPunct="1">
      <a:defRPr sz="2800" kern="1200">
        <a:solidFill>
          <a:srgbClr val="FF9933"/>
        </a:solidFill>
        <a:latin typeface="Calligrapher" pitchFamily="2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pqWLcztQDF4ekV/dJMWfBw" hashData="pO0jfwA5BOnk8hOKVSE9TyGorc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CC6600"/>
    <a:srgbClr val="9A9ABC"/>
    <a:srgbClr val="666699"/>
    <a:srgbClr val="0000FF"/>
    <a:srgbClr val="9999FF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76" y="-96"/>
      </p:cViewPr>
      <p:guideLst>
        <p:guide orient="horz" pos="2160"/>
        <p:guide pos="32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1.fntdata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2.fntdata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1525" y="2130425"/>
            <a:ext cx="874395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4093F-22E7-4094-8F38-4245090A726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D9196C-2678-4DD5-985A-D147A921D24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4406900"/>
            <a:ext cx="87439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12800" y="2906713"/>
            <a:ext cx="874395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A33685-35C3-4C06-8FDC-C14AF30CD31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0" y="1600200"/>
            <a:ext cx="45529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19700" y="1600200"/>
            <a:ext cx="45529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290B97-B1E2-4F7B-B29A-EEEFFDC365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4350" y="1535113"/>
            <a:ext cx="45450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50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226050" y="1535113"/>
            <a:ext cx="45466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226050" y="2174875"/>
            <a:ext cx="4546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E16876-3792-447D-8FC5-90F487E6D57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8C82F1-1F7A-4A10-ACA5-CFD2FA3FBA0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B15E73-CD5C-4652-B4E4-091A46EF47C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4350" y="273050"/>
            <a:ext cx="33845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22725" y="273050"/>
            <a:ext cx="574992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4350" y="1435100"/>
            <a:ext cx="3384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13BE0-71DE-4437-A076-EE8EAE24D8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16125" y="4800600"/>
            <a:ext cx="6172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16125" y="612775"/>
            <a:ext cx="6172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16125" y="5367338"/>
            <a:ext cx="6172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B6080-96FD-466A-8E8C-14D0D632F59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BB0DE4-6518-4712-903C-614CEB1A747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458075" y="274638"/>
            <a:ext cx="231457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4350" y="274638"/>
            <a:ext cx="679132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C06A00-EAA9-49D0-8BE4-1BBAA7B09FF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1525" y="2130428"/>
            <a:ext cx="874395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274638"/>
            <a:ext cx="92583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1600200"/>
            <a:ext cx="92583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6245225"/>
            <a:ext cx="24003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14725" y="6245225"/>
            <a:ext cx="3257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72350" y="6245225"/>
            <a:ext cx="24003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fld id="{C7035C07-E37E-4E23-9BD4-C5DE94FA0A3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6245225"/>
            <a:ext cx="24003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unesc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319088" y="909638"/>
            <a:ext cx="9680575" cy="423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4400">
                <a:solidFill>
                  <a:schemeClr val="bg1"/>
                </a:solidFill>
              </a:rPr>
              <a:t>Patrimonio de la Humanidad</a:t>
            </a:r>
            <a:r>
              <a:rPr lang="es-ES" sz="3200">
                <a:solidFill>
                  <a:schemeClr val="bg1"/>
                </a:solidFill>
              </a:rPr>
              <a:t>,</a:t>
            </a:r>
          </a:p>
          <a:p>
            <a:endParaRPr lang="es-ES" sz="3200">
              <a:solidFill>
                <a:schemeClr val="bg1"/>
              </a:solidFill>
            </a:endParaRPr>
          </a:p>
          <a:p>
            <a:r>
              <a:rPr lang="es-ES" sz="3200">
                <a:solidFill>
                  <a:schemeClr val="bg1"/>
                </a:solidFill>
              </a:rPr>
              <a:t> es el título concedido por la </a:t>
            </a:r>
            <a:r>
              <a:rPr lang="es-ES" sz="3600">
                <a:solidFill>
                  <a:schemeClr val="bg1"/>
                </a:solidFill>
              </a:rPr>
              <a:t>UNESCO</a:t>
            </a:r>
            <a:r>
              <a:rPr lang="es-ES" sz="3200">
                <a:solidFill>
                  <a:schemeClr val="bg1"/>
                </a:solidFill>
              </a:rPr>
              <a:t> a sitios específicos del planeta, ya sea:</a:t>
            </a:r>
          </a:p>
          <a:p>
            <a:r>
              <a:rPr lang="es-ES" sz="3200">
                <a:solidFill>
                  <a:schemeClr val="bg1"/>
                </a:solidFill>
              </a:rPr>
              <a:t> </a:t>
            </a:r>
          </a:p>
          <a:p>
            <a:r>
              <a:rPr lang="es-ES" sz="3200">
                <a:solidFill>
                  <a:schemeClr val="bg1"/>
                </a:solidFill>
              </a:rPr>
              <a:t>Bosque, Montaña, Lago, Cueva, Desierto,</a:t>
            </a:r>
          </a:p>
          <a:p>
            <a:r>
              <a:rPr lang="es-ES" sz="3200">
                <a:solidFill>
                  <a:schemeClr val="bg1"/>
                </a:solidFill>
              </a:rPr>
              <a:t> Edificio,   o Ciudad. </a:t>
            </a:r>
          </a:p>
          <a:p>
            <a:endParaRPr lang="es-ES" sz="3200">
              <a:solidFill>
                <a:schemeClr val="bg1"/>
              </a:solidFill>
            </a:endParaRP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0" y="6237288"/>
            <a:ext cx="31273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chemeClr val="bg1"/>
                </a:solidFill>
              </a:rPr>
              <a:t>Con Música</a:t>
            </a:r>
          </a:p>
        </p:txBody>
      </p:sp>
    </p:spTree>
  </p:cSld>
  <p:clrMapOvr>
    <a:masterClrMapping/>
  </p:clrMapOvr>
  <p:transition spd="slow" advClick="0" advTm="10000">
    <p:fade/>
    <p:sndAc>
      <p:stSnd loop="1">
        <p:snd r:embed="rId2" name="Paco De Lucia - Entre Dos Agu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unes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</p:spPr>
      </p:pic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4597400" y="4581525"/>
            <a:ext cx="56896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3200">
                <a:solidFill>
                  <a:schemeClr val="bg1"/>
                </a:solidFill>
              </a:rPr>
              <a:t>España cuenta con un rico Patrimonio de la Humanidad  y es uno de los mejores del Mundo.</a:t>
            </a:r>
          </a:p>
        </p:txBody>
      </p:sp>
      <p:sp>
        <p:nvSpPr>
          <p:cNvPr id="45068" name="WordArt 12"/>
          <p:cNvSpPr>
            <a:spLocks noChangeArrowheads="1" noChangeShapeType="1" noTextEdit="1"/>
          </p:cNvSpPr>
          <p:nvPr/>
        </p:nvSpPr>
        <p:spPr bwMode="auto">
          <a:xfrm>
            <a:off x="3487738" y="404813"/>
            <a:ext cx="5329237" cy="1284287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r>
              <a:rPr lang="es-ES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bg1"/>
                    </a:gs>
                    <a:gs pos="50000">
                      <a:srgbClr val="0000FF"/>
                    </a:gs>
                    <a:gs pos="100000">
                      <a:schemeClr val="bg1"/>
                    </a:gs>
                  </a:gsLst>
                  <a:lin ang="0" scaled="1"/>
                </a:gra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Calligrapher"/>
              </a:rPr>
              <a:t>UNESCO - ESPAÑA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6" grpId="0"/>
      <p:bldP spid="4506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895350" y="0"/>
            <a:ext cx="8423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Alhambra, Generalife y Albaicin -  Granada</a:t>
            </a:r>
          </a:p>
        </p:txBody>
      </p:sp>
      <p:pic>
        <p:nvPicPr>
          <p:cNvPr id="4099" name="Picture 3" descr="P10406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10328275" cy="6237287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06425" y="6092825"/>
            <a:ext cx="2879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2400">
                <a:solidFill>
                  <a:schemeClr val="bg1"/>
                </a:solidFill>
              </a:rPr>
              <a:t>Albaicin</a:t>
            </a:r>
          </a:p>
        </p:txBody>
      </p:sp>
      <p:pic>
        <p:nvPicPr>
          <p:cNvPr id="4105" name="Picture 9" descr="granada alhamb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1275" y="620713"/>
            <a:ext cx="10328275" cy="6237287"/>
          </a:xfrm>
          <a:prstGeom prst="rect">
            <a:avLst/>
          </a:prstGeom>
          <a:noFill/>
        </p:spPr>
      </p:pic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319088" y="6226175"/>
            <a:ext cx="2160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Alhambra</a:t>
            </a:r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4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4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414713" y="0"/>
            <a:ext cx="4049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Catedral de Burgos</a:t>
            </a:r>
          </a:p>
        </p:txBody>
      </p:sp>
      <p:pic>
        <p:nvPicPr>
          <p:cNvPr id="5123" name="Picture 3" descr="catedral burg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" y="549275"/>
            <a:ext cx="10287000" cy="6308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2551113" y="0"/>
            <a:ext cx="46370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Centro histórico de Córdoba</a:t>
            </a:r>
            <a:r>
              <a:rPr lang="es-ES"/>
              <a:t> </a:t>
            </a:r>
          </a:p>
        </p:txBody>
      </p:sp>
      <p:pic>
        <p:nvPicPr>
          <p:cNvPr id="21508" name="Picture 4" descr="mezquita-catedral cordob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33450"/>
            <a:ext cx="10287000" cy="5924550"/>
          </a:xfrm>
          <a:prstGeom prst="rect">
            <a:avLst/>
          </a:prstGeom>
          <a:noFill/>
        </p:spPr>
      </p:pic>
      <p:pic>
        <p:nvPicPr>
          <p:cNvPr id="21511" name="Picture 7" descr="mezquitq de cordob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9275"/>
            <a:ext cx="10287000" cy="6308725"/>
          </a:xfrm>
          <a:prstGeom prst="rect">
            <a:avLst/>
          </a:prstGeom>
          <a:noFill/>
        </p:spPr>
      </p:pic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822325" y="6092825"/>
            <a:ext cx="3240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Mezquita Catedral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1830388" y="0"/>
            <a:ext cx="669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Monasterio y sitio de El Escorial</a:t>
            </a:r>
          </a:p>
        </p:txBody>
      </p:sp>
      <p:pic>
        <p:nvPicPr>
          <p:cNvPr id="40969" name="Picture 9" descr="monasterio de el escori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" y="476250"/>
            <a:ext cx="10287000" cy="6381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263775" y="2924175"/>
            <a:ext cx="511333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/>
              <a:t>Obras de Gaudí</a:t>
            </a:r>
          </a:p>
        </p:txBody>
      </p:sp>
      <p:pic>
        <p:nvPicPr>
          <p:cNvPr id="3075" name="Picture 3" descr="Botines- (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57563"/>
            <a:ext cx="5072063" cy="3500437"/>
          </a:xfrm>
          <a:prstGeom prst="rect">
            <a:avLst/>
          </a:prstGeom>
          <a:noFill/>
        </p:spPr>
      </p:pic>
      <p:pic>
        <p:nvPicPr>
          <p:cNvPr id="3076" name="Picture 4" descr="P100045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3" y="3357563"/>
            <a:ext cx="5256212" cy="3500437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47650" y="3500438"/>
            <a:ext cx="34559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Casa Botines - León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5214938" y="3429000"/>
            <a:ext cx="4638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Palacio Episcopal de Astorga</a:t>
            </a:r>
          </a:p>
        </p:txBody>
      </p:sp>
      <p:pic>
        <p:nvPicPr>
          <p:cNvPr id="3079" name="Picture 7" descr="el capricho comilla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072063" cy="3357563"/>
          </a:xfrm>
          <a:prstGeom prst="rect">
            <a:avLst/>
          </a:prstGeom>
          <a:noFill/>
        </p:spPr>
      </p:pic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822325" y="0"/>
            <a:ext cx="4032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El Capricho - Comillas</a:t>
            </a:r>
          </a:p>
        </p:txBody>
      </p:sp>
      <p:pic>
        <p:nvPicPr>
          <p:cNvPr id="3083" name="Picture 11" descr="parq guel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3" y="0"/>
            <a:ext cx="5214937" cy="3357563"/>
          </a:xfrm>
          <a:prstGeom prst="rect">
            <a:avLst/>
          </a:prstGeom>
          <a:noFill/>
        </p:spPr>
      </p:pic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5359400" y="188913"/>
            <a:ext cx="4464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Parque Güell - Barcelona</a:t>
            </a:r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  <p:bldP spid="3080" grpId="0"/>
      <p:bldP spid="30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5143500" y="765175"/>
            <a:ext cx="439261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/>
              <a:t>Cuevas de Altamira</a:t>
            </a:r>
          </a:p>
        </p:txBody>
      </p:sp>
      <p:pic>
        <p:nvPicPr>
          <p:cNvPr id="43013" name="Picture 5" descr="altami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99038" cy="3500438"/>
          </a:xfrm>
          <a:prstGeom prst="rect">
            <a:avLst/>
          </a:prstGeom>
          <a:noFill/>
        </p:spPr>
      </p:pic>
      <p:pic>
        <p:nvPicPr>
          <p:cNvPr id="43015" name="Picture 7" descr="altamira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99038" y="3429000"/>
            <a:ext cx="5287962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327150" y="2565400"/>
            <a:ext cx="78581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/>
              <a:t>Monumentos de Oviedo y del Reino de Asturias</a:t>
            </a:r>
          </a:p>
        </p:txBody>
      </p:sp>
      <p:pic>
        <p:nvPicPr>
          <p:cNvPr id="20483" name="Picture 3" descr="oviedo catedr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7600" cy="6858000"/>
          </a:xfrm>
          <a:prstGeom prst="rect">
            <a:avLst/>
          </a:prstGeom>
          <a:noFill/>
        </p:spPr>
      </p:pic>
      <p:pic>
        <p:nvPicPr>
          <p:cNvPr id="20484" name="Picture 4" descr="Oviedo_santamariadelnaranc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7600" y="0"/>
            <a:ext cx="5359400" cy="6858000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74625" y="333375"/>
            <a:ext cx="3311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tx1"/>
                </a:solidFill>
              </a:rPr>
              <a:t>Catedral de Oviedo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5503863" y="6461125"/>
            <a:ext cx="3671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Santa Maria del Naranco</a:t>
            </a:r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398588" y="44450"/>
            <a:ext cx="6804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Ciudad vieja de Avila y Muralla</a:t>
            </a:r>
          </a:p>
        </p:txBody>
      </p:sp>
      <p:pic>
        <p:nvPicPr>
          <p:cNvPr id="17411" name="Picture 3" descr="avi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10328275" cy="6308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39" name="Picture 3" descr="44AcueductoSegov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849725" y="620713"/>
            <a:ext cx="27136725" cy="6237287"/>
          </a:xfrm>
          <a:prstGeom prst="rect">
            <a:avLst/>
          </a:prstGeom>
          <a:noFill/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822325" y="0"/>
            <a:ext cx="907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Ciudad vieja de Segovia, Ácueducto y Alcázar</a:t>
            </a:r>
          </a:p>
        </p:txBody>
      </p:sp>
      <p:pic>
        <p:nvPicPr>
          <p:cNvPr id="39942" name="Picture 6" descr="Alcázar_Sgv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57175" y="620713"/>
            <a:ext cx="10729913" cy="6237287"/>
          </a:xfrm>
          <a:prstGeom prst="rect">
            <a:avLst/>
          </a:prstGeom>
          <a:noFill/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0" y="6165850"/>
            <a:ext cx="2592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>
                <a:solidFill>
                  <a:schemeClr val="bg1"/>
                </a:solidFill>
              </a:rPr>
              <a:t>Alcázar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4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398588" y="30163"/>
            <a:ext cx="78565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Santiago de Compostela  - Ciudad Vieja</a:t>
            </a:r>
          </a:p>
        </p:txBody>
      </p:sp>
      <p:pic>
        <p:nvPicPr>
          <p:cNvPr id="18435" name="Picture 3" descr="santiago de composte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10287000" cy="6308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966788" y="115888"/>
            <a:ext cx="85867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/>
              <a:t>Parque Nacional de Garajonay – La Gomera</a:t>
            </a:r>
          </a:p>
        </p:txBody>
      </p:sp>
      <p:pic>
        <p:nvPicPr>
          <p:cNvPr id="15363" name="Picture 3" descr="parque garajonay la gom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5738" y="692150"/>
            <a:ext cx="10658476" cy="6165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660525" y="44450"/>
            <a:ext cx="5751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Ciudad Histórica de Toledo</a:t>
            </a:r>
          </a:p>
        </p:txBody>
      </p:sp>
      <p:pic>
        <p:nvPicPr>
          <p:cNvPr id="13315" name="Picture 3" descr="Toledo_san Ildefonso san pedro san rom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10287000" cy="6308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119313" y="44450"/>
            <a:ext cx="55070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Arte Múdejar en Aragón</a:t>
            </a:r>
          </a:p>
        </p:txBody>
      </p:sp>
      <p:pic>
        <p:nvPicPr>
          <p:cNvPr id="16387" name="Picture 3" descr="teruel ar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10287000" cy="6308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2406650" y="30163"/>
            <a:ext cx="47799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/>
              <a:t>Ciudad vieja de Cáceres</a:t>
            </a:r>
          </a:p>
        </p:txBody>
      </p:sp>
      <p:pic>
        <p:nvPicPr>
          <p:cNvPr id="14339" name="Picture 3" descr="caceres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" y="549275"/>
            <a:ext cx="10287000" cy="6308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750888" y="0"/>
            <a:ext cx="89106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/>
              <a:t>Catedral, Alcázar y Archivo de Indias de Sevilla</a:t>
            </a:r>
          </a:p>
        </p:txBody>
      </p:sp>
      <p:pic>
        <p:nvPicPr>
          <p:cNvPr id="12291" name="Picture 3" descr="catedral sevil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10328275" cy="6308725"/>
          </a:xfrm>
          <a:prstGeom prst="rect">
            <a:avLst/>
          </a:prstGeom>
          <a:noFill/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534988" y="6165850"/>
            <a:ext cx="3600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Catedral</a:t>
            </a:r>
          </a:p>
        </p:txBody>
      </p:sp>
      <p:pic>
        <p:nvPicPr>
          <p:cNvPr id="12294" name="Picture 6" descr="archvi indias sevil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275" y="549275"/>
            <a:ext cx="10287000" cy="6308725"/>
          </a:xfrm>
          <a:prstGeom prst="rect">
            <a:avLst/>
          </a:prstGeom>
          <a:noFill/>
        </p:spPr>
      </p:pic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606425" y="6461125"/>
            <a:ext cx="3743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Archivo de Indias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974850" y="0"/>
            <a:ext cx="6318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Ciudad vieja de Salamanca</a:t>
            </a:r>
          </a:p>
        </p:txBody>
      </p:sp>
      <p:pic>
        <p:nvPicPr>
          <p:cNvPr id="11267" name="Picture 3" descr="salamanc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10287000" cy="6308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2119313" y="0"/>
            <a:ext cx="63198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Monasterio de Poblet  </a:t>
            </a:r>
          </a:p>
        </p:txBody>
      </p:sp>
      <p:pic>
        <p:nvPicPr>
          <p:cNvPr id="10243" name="Picture 3" descr="monasterio de Pobl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92150"/>
            <a:ext cx="10287000" cy="6165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471613" y="30163"/>
            <a:ext cx="6804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/>
              <a:t>Conjunto Arqueológico de Merida</a:t>
            </a:r>
          </a:p>
        </p:txBody>
      </p:sp>
      <p:pic>
        <p:nvPicPr>
          <p:cNvPr id="9219" name="Picture 3" descr="alcazaba mer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10287000" cy="6308725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750888" y="6010275"/>
            <a:ext cx="2447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Alcazaba</a:t>
            </a:r>
          </a:p>
        </p:txBody>
      </p:sp>
      <p:pic>
        <p:nvPicPr>
          <p:cNvPr id="9221" name="Picture 5" descr="anfiteatro romano de meri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9275"/>
            <a:ext cx="10287000" cy="6308725"/>
          </a:xfrm>
          <a:prstGeom prst="rect">
            <a:avLst/>
          </a:prstGeom>
          <a:noFill/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463550" y="6165850"/>
            <a:ext cx="4248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Anfiteatro Romano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327150" y="2492375"/>
            <a:ext cx="77787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400"/>
              <a:t>El Camino de Santiago</a:t>
            </a:r>
          </a:p>
        </p:txBody>
      </p:sp>
      <p:pic>
        <p:nvPicPr>
          <p:cNvPr id="7172" name="Picture 4" descr="Catedral (9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99038" cy="6858000"/>
          </a:xfrm>
          <a:prstGeom prst="rect">
            <a:avLst/>
          </a:prstGeom>
          <a:noFill/>
        </p:spPr>
      </p:pic>
      <p:pic>
        <p:nvPicPr>
          <p:cNvPr id="7173" name="Picture 5" descr="crus de fer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7600" y="0"/>
            <a:ext cx="5400675" cy="6858000"/>
          </a:xfrm>
          <a:prstGeom prst="rect">
            <a:avLst/>
          </a:prstGeom>
          <a:noFill/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822325" y="6237288"/>
            <a:ext cx="2374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Catedral de León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7015163" y="250825"/>
            <a:ext cx="28082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Cruz de Hierro en Foncebadon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  <p:bldP spid="717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606425" y="30163"/>
            <a:ext cx="88487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/>
              <a:t>Monasterio Real de Sta. Mª de Guadalupe - Cáceres</a:t>
            </a:r>
          </a:p>
        </p:txBody>
      </p:sp>
      <p:pic>
        <p:nvPicPr>
          <p:cNvPr id="8195" name="Picture 3" descr="monasterio de Guadalupe cace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" y="476250"/>
            <a:ext cx="10287000" cy="6381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2695575" y="115888"/>
            <a:ext cx="41767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Parque de Doñana</a:t>
            </a:r>
          </a:p>
        </p:txBody>
      </p:sp>
      <p:pic>
        <p:nvPicPr>
          <p:cNvPr id="41989" name="Picture 5" descr="parque doñana maris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" y="620713"/>
            <a:ext cx="10287000" cy="62372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111250" y="44450"/>
            <a:ext cx="70500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Ciudad Fortificada de Cuenca</a:t>
            </a:r>
          </a:p>
        </p:txBody>
      </p:sp>
      <p:pic>
        <p:nvPicPr>
          <p:cNvPr id="6147" name="Picture 3" descr="cuen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10328275" cy="6270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974850" y="0"/>
            <a:ext cx="6156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Lonja de la Seda en Valencia</a:t>
            </a:r>
          </a:p>
        </p:txBody>
      </p:sp>
      <p:pic>
        <p:nvPicPr>
          <p:cNvPr id="22533" name="Picture 5" descr="lonja de la seda v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10287000" cy="6381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2263775" y="0"/>
            <a:ext cx="49403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Las Médulas - León</a:t>
            </a:r>
          </a:p>
        </p:txBody>
      </p:sp>
      <p:pic>
        <p:nvPicPr>
          <p:cNvPr id="24579" name="Picture 3" descr="Copia de Las Medulas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10287000" cy="64531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0" y="30163"/>
            <a:ext cx="10287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Palacio de la Música y Hospital de San Pablo -  Barcelona</a:t>
            </a:r>
          </a:p>
        </p:txBody>
      </p:sp>
      <p:pic>
        <p:nvPicPr>
          <p:cNvPr id="23555" name="Picture 3" descr="palau de la musica bar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10287000" cy="6308725"/>
          </a:xfrm>
          <a:prstGeom prst="rect">
            <a:avLst/>
          </a:prstGeom>
          <a:noFill/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0" y="6165850"/>
            <a:ext cx="4206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Palacio de la música</a:t>
            </a:r>
          </a:p>
        </p:txBody>
      </p:sp>
      <p:pic>
        <p:nvPicPr>
          <p:cNvPr id="23557" name="Picture 5" descr="hospital san pablo barn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9275"/>
            <a:ext cx="10287000" cy="6308725"/>
          </a:xfrm>
          <a:prstGeom prst="rect">
            <a:avLst/>
          </a:prstGeom>
          <a:noFill/>
        </p:spPr>
      </p:pic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390525" y="6092825"/>
            <a:ext cx="5400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Hospital de San Pablo</a:t>
            </a:r>
          </a:p>
        </p:txBody>
      </p:sp>
    </p:spTree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1111250" y="0"/>
            <a:ext cx="76946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Monte Perdido en Pirineos</a:t>
            </a:r>
          </a:p>
        </p:txBody>
      </p:sp>
      <p:pic>
        <p:nvPicPr>
          <p:cNvPr id="35843" name="Picture 3" descr="circo monte perido orde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" y="476250"/>
            <a:ext cx="10287000" cy="6381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0" y="0"/>
            <a:ext cx="10287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Monasterio de San Millán de Yuso y de Suso – La Rioja</a:t>
            </a:r>
          </a:p>
        </p:txBody>
      </p:sp>
      <p:pic>
        <p:nvPicPr>
          <p:cNvPr id="25603" name="Picture 3" descr="monasterio de suso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10328275" cy="6381750"/>
          </a:xfrm>
          <a:prstGeom prst="rect">
            <a:avLst/>
          </a:prstGeom>
          <a:noFill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90525" y="6308725"/>
            <a:ext cx="3673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Monasterio de Suso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750888" y="0"/>
            <a:ext cx="89900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Universidad y Recinto Histórico de Alcalá de Henares</a:t>
            </a:r>
          </a:p>
        </p:txBody>
      </p:sp>
      <p:pic>
        <p:nvPicPr>
          <p:cNvPr id="26627" name="Picture 3" descr="alcala de henares_univers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10287000" cy="6381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471613" y="0"/>
            <a:ext cx="67246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Ibiza, biodiverdad y cultura</a:t>
            </a:r>
          </a:p>
        </p:txBody>
      </p:sp>
      <p:pic>
        <p:nvPicPr>
          <p:cNvPr id="27653" name="Picture 5" descr="salinas ibiz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10287000" cy="6308725"/>
          </a:xfrm>
          <a:prstGeom prst="rect">
            <a:avLst/>
          </a:prstGeom>
          <a:noFill/>
        </p:spPr>
      </p:pic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679450" y="6226175"/>
            <a:ext cx="21605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Salinas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543050" y="0"/>
            <a:ext cx="74898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San Cristobal de La Laguna - Tenerife</a:t>
            </a:r>
          </a:p>
        </p:txBody>
      </p:sp>
      <p:pic>
        <p:nvPicPr>
          <p:cNvPr id="28677" name="Picture 5" descr="la laguna tenerif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10328275" cy="6381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1471613" y="30163"/>
            <a:ext cx="79390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Conjunto arqueológico de Tarragona</a:t>
            </a:r>
          </a:p>
        </p:txBody>
      </p:sp>
      <p:pic>
        <p:nvPicPr>
          <p:cNvPr id="32771" name="Picture 3" descr="anfiteatro romano tarrago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10328275" cy="6381750"/>
          </a:xfrm>
          <a:prstGeom prst="rect">
            <a:avLst/>
          </a:prstGeom>
          <a:noFill/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5864225" y="6461125"/>
            <a:ext cx="2951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Anfiteatro Romano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471613" y="2420938"/>
            <a:ext cx="7127875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/>
              <a:t>Excavaciones de Atapuerca - Burgos</a:t>
            </a:r>
          </a:p>
        </p:txBody>
      </p:sp>
      <p:pic>
        <p:nvPicPr>
          <p:cNvPr id="38917" name="Picture 5" descr="atapuerca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  <p:pic>
        <p:nvPicPr>
          <p:cNvPr id="38918" name="Picture 6" descr="atapuerca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0" y="0"/>
            <a:ext cx="51847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895350" y="44450"/>
            <a:ext cx="85867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Iglesias romanicas catalanas del Valle del Boí</a:t>
            </a:r>
          </a:p>
        </p:txBody>
      </p:sp>
      <p:pic>
        <p:nvPicPr>
          <p:cNvPr id="30725" name="Picture 5" descr="vall de bohi, arte romanti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7175" y="476250"/>
            <a:ext cx="10801350" cy="6381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974850" y="0"/>
            <a:ext cx="56705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Palmeral de Elche</a:t>
            </a:r>
          </a:p>
        </p:txBody>
      </p:sp>
      <p:pic>
        <p:nvPicPr>
          <p:cNvPr id="29701" name="Picture 5" descr="palmeral elche-huerto del cu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10287000" cy="6381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039813" y="0"/>
            <a:ext cx="80184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Muralla Romana de Lugo</a:t>
            </a:r>
          </a:p>
        </p:txBody>
      </p:sp>
      <p:pic>
        <p:nvPicPr>
          <p:cNvPr id="31747" name="Picture 3" descr="muralla de lug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" y="476250"/>
            <a:ext cx="10287000" cy="6381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1398588" y="30163"/>
            <a:ext cx="68849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Paisaje cultural de Aranjuez</a:t>
            </a:r>
          </a:p>
        </p:txBody>
      </p:sp>
      <p:pic>
        <p:nvPicPr>
          <p:cNvPr id="33796" name="Picture 4" descr="2621744992_6c307e8952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10328275" cy="6381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182688" y="0"/>
            <a:ext cx="8785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/>
              <a:t>Conjuntos Renacentistas de Úbeda y Baeza - Jaén</a:t>
            </a:r>
          </a:p>
        </p:txBody>
      </p:sp>
      <p:pic>
        <p:nvPicPr>
          <p:cNvPr id="34821" name="Picture 5" descr="baeza ja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10287000" cy="6381750"/>
          </a:xfrm>
          <a:prstGeom prst="rect">
            <a:avLst/>
          </a:prstGeom>
          <a:noFill/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822325" y="6165850"/>
            <a:ext cx="1655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2400">
                <a:solidFill>
                  <a:schemeClr val="bg1"/>
                </a:solidFill>
              </a:rPr>
              <a:t>Baeza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471613" y="0"/>
            <a:ext cx="7372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/>
              <a:t>Puente colgante de  Portugalete - Bilbao</a:t>
            </a:r>
          </a:p>
        </p:txBody>
      </p:sp>
      <p:pic>
        <p:nvPicPr>
          <p:cNvPr id="36867" name="Picture 3" descr="puente colgante bilba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10328275" cy="6381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2335213" y="115888"/>
            <a:ext cx="53292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Parque Nacional del Teide</a:t>
            </a:r>
          </a:p>
        </p:txBody>
      </p:sp>
      <p:pic>
        <p:nvPicPr>
          <p:cNvPr id="44038" name="Picture 6" descr="teid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10328275" cy="6237287"/>
          </a:xfrm>
          <a:prstGeom prst="rect">
            <a:avLst/>
          </a:prstGeom>
          <a:noFill/>
        </p:spPr>
      </p:pic>
      <p:pic>
        <p:nvPicPr>
          <p:cNvPr id="44039" name="Picture 7" descr="teid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20713"/>
            <a:ext cx="10328275" cy="6237287"/>
          </a:xfrm>
          <a:prstGeom prst="rect">
            <a:avLst/>
          </a:prstGeom>
          <a:noFill/>
        </p:spPr>
      </p:pic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247650" y="260350"/>
            <a:ext cx="9366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333399"/>
                </a:solidFill>
              </a:rPr>
              <a:t>….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2551113" y="101600"/>
            <a:ext cx="49688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Torre de Hércules – A Coruña</a:t>
            </a:r>
          </a:p>
        </p:txBody>
      </p:sp>
      <p:pic>
        <p:nvPicPr>
          <p:cNvPr id="48133" name="Picture 5" descr="tor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10328275" cy="63087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390525" y="981075"/>
            <a:ext cx="9607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/>
              <a:t>UNESCO – ESPAÑA </a:t>
            </a:r>
          </a:p>
        </p:txBody>
      </p:sp>
      <p:sp>
        <p:nvSpPr>
          <p:cNvPr id="47109" name="WordArt 5"/>
          <p:cNvSpPr>
            <a:spLocks noChangeArrowheads="1" noChangeShapeType="1" noTextEdit="1"/>
          </p:cNvSpPr>
          <p:nvPr/>
        </p:nvSpPr>
        <p:spPr bwMode="auto">
          <a:xfrm rot="5400000">
            <a:off x="2785269" y="3626644"/>
            <a:ext cx="4365625" cy="1522413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fontAlgn="auto"/>
            <a:r>
              <a:rPr lang="es-ES" sz="3600" i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B2B2B2">
                      <a:alpha val="80000"/>
                    </a:srgbClr>
                  </a:outerShdw>
                </a:effectLst>
                <a:latin typeface="Calligrapher"/>
              </a:rPr>
              <a:t>F I N</a:t>
            </a:r>
          </a:p>
        </p:txBody>
      </p:sp>
      <p:pic>
        <p:nvPicPr>
          <p:cNvPr id="47110" name="Picture 6" descr="1"/>
          <p:cNvPicPr>
            <a:picLocks noChangeAspect="1" noChangeArrowheads="1" noCrop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9715500" y="5589588"/>
            <a:ext cx="571500" cy="1027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1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0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14488"/>
            <a:ext cx="10287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287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2" y="214290"/>
            <a:ext cx="5486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287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14410" y="3500438"/>
            <a:ext cx="3000375" cy="375487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chemeClr val="tx1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43650" y="4191000"/>
            <a:ext cx="2657475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43425" y="4876800"/>
            <a:ext cx="1371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600075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600075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600075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600075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ESCO_Espani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rgbClr val="FF9933"/>
            </a:solidFill>
            <a:effectLst/>
            <a:latin typeface="Calligrapher" pitchFamily="2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rgbClr val="FF9933"/>
            </a:solidFill>
            <a:effectLst/>
            <a:latin typeface="Calligrapher" pitchFamily="2" charset="0"/>
            <a:cs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UNESCO_Espania</Template>
  <TotalTime>2</TotalTime>
  <Words>365</Words>
  <Application>Microsoft Office PowerPoint</Application>
  <PresentationFormat>Diapositivas de 35 mm</PresentationFormat>
  <Paragraphs>76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9" baseType="lpstr">
      <vt:lpstr>Arial</vt:lpstr>
      <vt:lpstr>Calligrapher</vt:lpstr>
      <vt:lpstr>Kristen ITC</vt:lpstr>
      <vt:lpstr>UNESCO_Espania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2016-04-22T12:44:42Z</dcterms:created>
  <dcterms:modified xsi:type="dcterms:W3CDTF">2016-04-22T12:46:53Z</dcterms:modified>
</cp:coreProperties>
</file>