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51"/>
  </p:notesMasterIdLst>
  <p:sldIdLst>
    <p:sldId id="283" r:id="rId3"/>
    <p:sldId id="306" r:id="rId4"/>
    <p:sldId id="301" r:id="rId5"/>
    <p:sldId id="273" r:id="rId6"/>
    <p:sldId id="281" r:id="rId7"/>
    <p:sldId id="276" r:id="rId8"/>
    <p:sldId id="257" r:id="rId9"/>
    <p:sldId id="256" r:id="rId10"/>
    <p:sldId id="258" r:id="rId11"/>
    <p:sldId id="259" r:id="rId12"/>
    <p:sldId id="260" r:id="rId13"/>
    <p:sldId id="261" r:id="rId14"/>
    <p:sldId id="263" r:id="rId15"/>
    <p:sldId id="265" r:id="rId16"/>
    <p:sldId id="266" r:id="rId17"/>
    <p:sldId id="267" r:id="rId18"/>
    <p:sldId id="274" r:id="rId19"/>
    <p:sldId id="277" r:id="rId20"/>
    <p:sldId id="268" r:id="rId21"/>
    <p:sldId id="299" r:id="rId22"/>
    <p:sldId id="284" r:id="rId23"/>
    <p:sldId id="288" r:id="rId24"/>
    <p:sldId id="285" r:id="rId25"/>
    <p:sldId id="286" r:id="rId26"/>
    <p:sldId id="262" r:id="rId27"/>
    <p:sldId id="269" r:id="rId28"/>
    <p:sldId id="270" r:id="rId29"/>
    <p:sldId id="300" r:id="rId30"/>
    <p:sldId id="271" r:id="rId31"/>
    <p:sldId id="275" r:id="rId32"/>
    <p:sldId id="278" r:id="rId33"/>
    <p:sldId id="279" r:id="rId34"/>
    <p:sldId id="303" r:id="rId35"/>
    <p:sldId id="280" r:id="rId36"/>
    <p:sldId id="287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8" r:id="rId46"/>
    <p:sldId id="297" r:id="rId47"/>
    <p:sldId id="305" r:id="rId48"/>
    <p:sldId id="309" r:id="rId49"/>
    <p:sldId id="310" r:id="rId5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M3R3/slrxUq5Bq404AssA==" hashData="qY69h3A/SBLvkHeRYBHgOizSz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/>
          </a:p>
        </p:txBody>
      </p:sp>
      <p:sp>
        <p:nvSpPr>
          <p:cNvPr id="133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A7B71E-18A0-4D01-B557-EB141AE6BE4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094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7" charset="0"/>
        <a:ea typeface="Arial" pitchFamily="-107" charset="0"/>
        <a:cs typeface="Arial" pitchFamily="-107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7" charset="0"/>
        <a:ea typeface="Arial" pitchFamily="-107" charset="0"/>
        <a:cs typeface="Arial" pitchFamily="-107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7" charset="0"/>
        <a:ea typeface="Arial" pitchFamily="-107" charset="0"/>
        <a:cs typeface="Arial" pitchFamily="-107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7" charset="0"/>
        <a:ea typeface="Arial" pitchFamily="-107" charset="0"/>
        <a:cs typeface="Arial" pitchFamily="-107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7" charset="0"/>
        <a:ea typeface="Arial" pitchFamily="-107" charset="0"/>
        <a:cs typeface="Arial" pitchFamily="-107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30065D-9D53-4359-A8BA-C303B57F0003}" type="slidenum">
              <a:rPr lang="pt-BR" sz="1200"/>
              <a:pPr eaLnBrk="1" hangingPunct="1"/>
              <a:t>1</a:t>
            </a:fld>
            <a:endParaRPr lang="pt-BR" sz="1200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559713-36E3-4FF4-A3B9-4459BED810F4}" type="slidenum">
              <a:rPr lang="pt-BR" sz="1200"/>
              <a:pPr eaLnBrk="1" hangingPunct="1"/>
              <a:t>2</a:t>
            </a:fld>
            <a:endParaRPr lang="pt-BR" sz="1200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A72D20-678E-439C-9A18-A00DB12E3C24}" type="slidenum">
              <a:rPr lang="pt-BR" sz="1200"/>
              <a:pPr eaLnBrk="1" hangingPunct="1"/>
              <a:t>3</a:t>
            </a:fld>
            <a:endParaRPr lang="pt-BR" sz="1200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CF5D78-CC84-4EA8-87D6-16DD0EAA73DC}" type="slidenum">
              <a:rPr lang="pt-BR" sz="1200"/>
              <a:pPr eaLnBrk="1" hangingPunct="1"/>
              <a:t>4</a:t>
            </a:fld>
            <a:endParaRPr lang="pt-BR" sz="1200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F9135F-A979-41E8-8E36-09066457106F}" type="slidenum">
              <a:rPr lang="pt-BR" sz="1200"/>
              <a:pPr eaLnBrk="1" hangingPunct="1"/>
              <a:t>5</a:t>
            </a:fld>
            <a:endParaRPr lang="pt-BR" sz="1200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4B16DB2-791F-479D-A921-BA46AE9517FB}" type="slidenum">
              <a:rPr lang="pt-BR" sz="1200"/>
              <a:pPr eaLnBrk="1" hangingPunct="1"/>
              <a:t>6</a:t>
            </a:fld>
            <a:endParaRPr lang="pt-BR" sz="1200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9E2ACF-791C-4F79-AFF2-BD0A606877FA}" type="slidenum">
              <a:rPr lang="pt-BR" sz="1200"/>
              <a:pPr eaLnBrk="1" hangingPunct="1"/>
              <a:t>7</a:t>
            </a:fld>
            <a:endParaRPr lang="pt-BR" sz="120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55B412B-C64B-42FF-913E-CF259206E284}" type="slidenum">
              <a:rPr lang="pt-BR" sz="1200"/>
              <a:pPr eaLnBrk="1" hangingPunct="1"/>
              <a:t>8</a:t>
            </a:fld>
            <a:endParaRPr lang="pt-BR" sz="1200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A2EBEFB-2336-4AD0-9B2D-AA5FCA9A8BE9}" type="slidenum">
              <a:rPr lang="pt-BR" sz="1200"/>
              <a:pPr eaLnBrk="1" hangingPunct="1"/>
              <a:t>9</a:t>
            </a:fld>
            <a:endParaRPr lang="pt-BR" sz="120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0DABF7-A53D-4D59-B5DC-8AC05AF8772C}" type="slidenum">
              <a:rPr lang="pt-BR" sz="1200"/>
              <a:pPr eaLnBrk="1" hangingPunct="1"/>
              <a:t>10</a:t>
            </a:fld>
            <a:endParaRPr lang="pt-BR" sz="120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F51358B-0383-44AE-A606-38EE89E53DC5}" type="slidenum">
              <a:rPr lang="pt-BR" sz="1200"/>
              <a:pPr eaLnBrk="1" hangingPunct="1"/>
              <a:t>11</a:t>
            </a:fld>
            <a:endParaRPr lang="pt-BR" sz="120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3905FE8-7A7D-40BB-93B3-549D26AC9A5B}" type="slidenum">
              <a:rPr lang="pt-BR" sz="1200"/>
              <a:pPr eaLnBrk="1" hangingPunct="1"/>
              <a:t>12</a:t>
            </a:fld>
            <a:endParaRPr lang="pt-BR" sz="120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18462EA-7066-49A6-9267-1F4E2AF38678}" type="slidenum">
              <a:rPr lang="pt-BR" sz="1200"/>
              <a:pPr eaLnBrk="1" hangingPunct="1"/>
              <a:t>13</a:t>
            </a:fld>
            <a:endParaRPr lang="pt-BR" sz="1200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4C1919-EB02-41B9-97F2-C37A25ECD4C8}" type="slidenum">
              <a:rPr lang="pt-BR" sz="1200"/>
              <a:pPr eaLnBrk="1" hangingPunct="1"/>
              <a:t>14</a:t>
            </a:fld>
            <a:endParaRPr lang="pt-BR" sz="120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591531-3AF6-4458-883E-9F76C50D2A89}" type="slidenum">
              <a:rPr lang="pt-BR" sz="1200"/>
              <a:pPr eaLnBrk="1" hangingPunct="1"/>
              <a:t>15</a:t>
            </a:fld>
            <a:endParaRPr lang="pt-BR" sz="120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44CF32-88B6-4F15-9F50-64A6113D0F28}" type="slidenum">
              <a:rPr lang="pt-BR" sz="1200"/>
              <a:pPr eaLnBrk="1" hangingPunct="1"/>
              <a:t>16</a:t>
            </a:fld>
            <a:endParaRPr lang="pt-BR" sz="120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E62D4D-CE82-46C9-B5B2-B6C7710BD353}" type="slidenum">
              <a:rPr lang="pt-BR" sz="1200"/>
              <a:pPr eaLnBrk="1" hangingPunct="1"/>
              <a:t>17</a:t>
            </a:fld>
            <a:endParaRPr lang="pt-BR" sz="120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B8582B9-09E1-4CB8-8B06-18B978C0C2A2}" type="slidenum">
              <a:rPr lang="pt-BR" sz="1200"/>
              <a:pPr eaLnBrk="1" hangingPunct="1"/>
              <a:t>18</a:t>
            </a:fld>
            <a:endParaRPr lang="pt-BR" sz="120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2C1ACEE-AFFF-4A5F-9F53-93F704AE1B2E}" type="slidenum">
              <a:rPr lang="pt-BR" sz="1200"/>
              <a:pPr eaLnBrk="1" hangingPunct="1"/>
              <a:t>19</a:t>
            </a:fld>
            <a:endParaRPr lang="pt-BR" sz="120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66B7FD-E3A9-4783-BC4B-BE25DB6B4B3E}" type="slidenum">
              <a:rPr lang="pt-BR" sz="1200"/>
              <a:pPr eaLnBrk="1" hangingPunct="1"/>
              <a:t>20</a:t>
            </a:fld>
            <a:endParaRPr lang="pt-BR" sz="120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0CC72B-CCD3-42A1-AB43-44634DB3403E}" type="slidenum">
              <a:rPr lang="pt-BR" sz="1200"/>
              <a:pPr eaLnBrk="1" hangingPunct="1"/>
              <a:t>21</a:t>
            </a:fld>
            <a:endParaRPr lang="pt-BR" sz="120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5036F4-D78F-4765-9778-66C8D43D67E9}" type="slidenum">
              <a:rPr lang="pt-BR" sz="1200"/>
              <a:pPr eaLnBrk="1" hangingPunct="1"/>
              <a:t>22</a:t>
            </a:fld>
            <a:endParaRPr lang="pt-BR" sz="120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73DA1A-5CF4-42AB-8928-ADF6C9E15732}" type="slidenum">
              <a:rPr lang="pt-BR" sz="1200"/>
              <a:pPr eaLnBrk="1" hangingPunct="1"/>
              <a:t>23</a:t>
            </a:fld>
            <a:endParaRPr lang="pt-BR" sz="120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F537E08-63A1-4530-B7AE-C49BE9501C98}" type="slidenum">
              <a:rPr lang="pt-BR" sz="1200"/>
              <a:pPr eaLnBrk="1" hangingPunct="1"/>
              <a:t>24</a:t>
            </a:fld>
            <a:endParaRPr lang="pt-BR" sz="120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8D54E9F-06C4-4D97-AD64-386EC2A2FA8D}" type="slidenum">
              <a:rPr lang="pt-BR" sz="1200"/>
              <a:pPr eaLnBrk="1" hangingPunct="1"/>
              <a:t>25</a:t>
            </a:fld>
            <a:endParaRPr lang="pt-BR" sz="120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59961E-9237-44DF-BA7F-23C16E025DB8}" type="slidenum">
              <a:rPr lang="pt-BR" sz="1200"/>
              <a:pPr eaLnBrk="1" hangingPunct="1"/>
              <a:t>26</a:t>
            </a:fld>
            <a:endParaRPr lang="pt-BR" sz="120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EDD6C47-E8C9-4FD2-93C1-BA1B0D5192E5}" type="slidenum">
              <a:rPr lang="pt-BR" sz="1200"/>
              <a:pPr eaLnBrk="1" hangingPunct="1"/>
              <a:t>27</a:t>
            </a:fld>
            <a:endParaRPr lang="pt-BR" sz="1200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F41BC7-49D5-4079-95E9-A61703795406}" type="slidenum">
              <a:rPr lang="pt-BR" sz="1200"/>
              <a:pPr eaLnBrk="1" hangingPunct="1"/>
              <a:t>28</a:t>
            </a:fld>
            <a:endParaRPr lang="pt-BR" sz="120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C5D217-7388-4D05-BF13-B213AF9FE21D}" type="slidenum">
              <a:rPr lang="pt-BR" sz="1200"/>
              <a:pPr eaLnBrk="1" hangingPunct="1"/>
              <a:t>29</a:t>
            </a:fld>
            <a:endParaRPr lang="pt-BR" sz="1200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215FD95-0820-417F-AB27-39F4F6D1240A}" type="slidenum">
              <a:rPr lang="pt-BR" sz="1200"/>
              <a:pPr eaLnBrk="1" hangingPunct="1"/>
              <a:t>30</a:t>
            </a:fld>
            <a:endParaRPr lang="pt-BR" sz="1200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0EE08B-0B50-48A6-B1F9-818355B63065}" type="slidenum">
              <a:rPr lang="pt-BR" sz="1200"/>
              <a:pPr eaLnBrk="1" hangingPunct="1"/>
              <a:t>31</a:t>
            </a:fld>
            <a:endParaRPr lang="pt-BR" sz="1200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917C9A5-CFAC-42E9-9556-1E84987F81BC}" type="slidenum">
              <a:rPr lang="pt-BR" sz="1200"/>
              <a:pPr eaLnBrk="1" hangingPunct="1"/>
              <a:t>32</a:t>
            </a:fld>
            <a:endParaRPr lang="pt-BR" sz="1200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ED0AB1E-567D-4BF8-9393-076EED00223A}" type="slidenum">
              <a:rPr lang="pt-BR" sz="1200"/>
              <a:pPr eaLnBrk="1" hangingPunct="1"/>
              <a:t>33</a:t>
            </a:fld>
            <a:endParaRPr lang="pt-BR" sz="1200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21F868-0822-410E-9EA5-C20304CCA8C3}" type="slidenum">
              <a:rPr lang="pt-BR" sz="1200"/>
              <a:pPr eaLnBrk="1" hangingPunct="1"/>
              <a:t>34</a:t>
            </a:fld>
            <a:endParaRPr lang="pt-BR" sz="1200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686EC7A-A3BC-43D7-9F4F-4EED8B9B813D}" type="slidenum">
              <a:rPr lang="pt-BR" sz="1200"/>
              <a:pPr eaLnBrk="1" hangingPunct="1"/>
              <a:t>35</a:t>
            </a:fld>
            <a:endParaRPr lang="pt-BR" sz="1200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229055-F0A2-452B-B870-23A473F51E1E}" type="slidenum">
              <a:rPr lang="pt-BR" sz="1200"/>
              <a:pPr eaLnBrk="1" hangingPunct="1"/>
              <a:t>36</a:t>
            </a:fld>
            <a:endParaRPr lang="pt-BR" sz="1200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0BD5EB-962E-4107-9087-6FA1DD4AC78A}" type="slidenum">
              <a:rPr lang="pt-BR" sz="1200"/>
              <a:pPr eaLnBrk="1" hangingPunct="1"/>
              <a:t>37</a:t>
            </a:fld>
            <a:endParaRPr lang="pt-BR" sz="1200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4493003-E3A8-4B53-B412-4E19AB4ADD35}" type="slidenum">
              <a:rPr lang="pt-BR" sz="1200"/>
              <a:pPr eaLnBrk="1" hangingPunct="1"/>
              <a:t>38</a:t>
            </a:fld>
            <a:endParaRPr lang="pt-BR" sz="1200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5B05575-65B4-48D8-8A1C-0644241F50F9}" type="slidenum">
              <a:rPr lang="pt-BR" sz="1200"/>
              <a:pPr eaLnBrk="1" hangingPunct="1"/>
              <a:t>39</a:t>
            </a:fld>
            <a:endParaRPr lang="pt-BR" sz="1200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D488F40-E7CA-4A0E-845D-C1F163E3DE5B}" type="slidenum">
              <a:rPr lang="pt-BR" sz="1200"/>
              <a:pPr eaLnBrk="1" hangingPunct="1"/>
              <a:t>40</a:t>
            </a:fld>
            <a:endParaRPr lang="pt-BR" sz="1200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FEDBF9-36B9-4F59-B7E5-9351EF532364}" type="slidenum">
              <a:rPr lang="pt-BR" sz="1200"/>
              <a:pPr eaLnBrk="1" hangingPunct="1"/>
              <a:t>41</a:t>
            </a:fld>
            <a:endParaRPr lang="pt-BR" sz="1200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F457F3-4C64-4466-9B83-94DB0EB28B80}" type="slidenum">
              <a:rPr lang="pt-BR" sz="1200"/>
              <a:pPr eaLnBrk="1" hangingPunct="1"/>
              <a:t>42</a:t>
            </a:fld>
            <a:endParaRPr lang="pt-BR" sz="1200"/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A3AC12-EAFE-4790-99D5-6E2CEE5AF4B7}" type="slidenum">
              <a:rPr lang="pt-BR" sz="1200"/>
              <a:pPr eaLnBrk="1" hangingPunct="1"/>
              <a:t>43</a:t>
            </a:fld>
            <a:endParaRPr lang="pt-BR" sz="1200"/>
          </a:p>
        </p:txBody>
      </p:sp>
      <p:sp>
        <p:nvSpPr>
          <p:cNvPr id="1013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8F4EAC-8A84-417F-B544-8C7E1E5BAFEE}" type="slidenum">
              <a:rPr lang="pt-BR" sz="1200"/>
              <a:pPr eaLnBrk="1" hangingPunct="1"/>
              <a:t>44</a:t>
            </a:fld>
            <a:endParaRPr lang="pt-BR" sz="1200"/>
          </a:p>
        </p:txBody>
      </p:sp>
      <p:sp>
        <p:nvSpPr>
          <p:cNvPr id="1034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7A3F29-1A20-45B6-9002-B8918638C112}" type="slidenum">
              <a:rPr lang="pt-BR" sz="1200"/>
              <a:pPr eaLnBrk="1" hangingPunct="1"/>
              <a:t>45</a:t>
            </a:fld>
            <a:endParaRPr lang="pt-BR" sz="1200"/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3EB291-8371-4074-A218-AAD6E5EEE5BF}" type="slidenum">
              <a:rPr lang="pt-BR" sz="1200"/>
              <a:pPr eaLnBrk="1" hangingPunct="1"/>
              <a:t>46</a:t>
            </a:fld>
            <a:endParaRPr lang="pt-BR" sz="1200"/>
          </a:p>
        </p:txBody>
      </p:sp>
      <p:sp>
        <p:nvSpPr>
          <p:cNvPr id="1075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10CE660-FB4F-4FFD-9131-EE142139FC77}" type="slidenum">
              <a:rPr lang="pt-BR" sz="1200"/>
              <a:pPr eaLnBrk="1" hangingPunct="1"/>
              <a:t>47</a:t>
            </a:fld>
            <a:endParaRPr lang="pt-BR" sz="1200"/>
          </a:p>
        </p:txBody>
      </p:sp>
      <p:sp>
        <p:nvSpPr>
          <p:cNvPr id="1095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C99B31-68A7-4716-B788-4BEB3E8F2A7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925430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B0F284-14FF-49AD-8E21-1B7F9031B7E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247067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BE0CA9-4839-4184-AA0B-89CC13DD275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587800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B37D9D-DD92-4380-B647-F1C3CB2A8C5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530651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C627F2-6D89-4A70-A244-C0743532B4D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083630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1A6A2F-55FA-473B-973C-BAF3DD3254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772485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36BFB7-DD3F-4771-8FFF-3A5B372B9EF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387810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E47481-1DB5-420D-B272-94BA3669475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36702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9B9C9C-A8C9-4330-9A91-7F13D48419E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771484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019EF-D5F8-4D1E-8CF0-776F9CD56CB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481183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AF32A1-25B0-471B-97EA-DB7A2820B4C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608858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66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F6D5E2-7775-4997-98A5-481253898972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Arial" pitchFamily="-107" charset="0"/>
          <a:cs typeface="Arial" pitchFamily="-107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Arial" pitchFamily="-107" charset="0"/>
          <a:cs typeface="Arial" pitchFamily="-107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Arial" pitchFamily="-107" charset="0"/>
          <a:cs typeface="Arial" pitchFamily="-107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Arial" pitchFamily="-107" charset="0"/>
          <a:cs typeface="Arial" pitchFamily="-107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Arial" pitchFamily="-107" charset="0"/>
          <a:cs typeface="Arial" pitchFamily="-107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Arial" pitchFamily="-107" charset="0"/>
          <a:cs typeface="Arial" pitchFamily="-107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Arial" pitchFamily="-107" charset="0"/>
          <a:cs typeface="Arial" pitchFamily="-107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Arial" pitchFamily="-107" charset="0"/>
          <a:cs typeface="Arial" pitchFamily="-107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WordArt 4" descr="A fun our 2"/>
          <p:cNvSpPr>
            <a:spLocks noChangeArrowheads="1" noChangeShapeType="1" noTextEdit="1"/>
          </p:cNvSpPr>
          <p:nvPr/>
        </p:nvSpPr>
        <p:spPr bwMode="auto">
          <a:xfrm>
            <a:off x="899770" y="188640"/>
            <a:ext cx="7575376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prstShdw prst="shdw13" dist="53882" dir="13500000">
                  <a:schemeClr val="tx1">
                    <a:alpha val="50000"/>
                  </a:schemeClr>
                </a:prstShdw>
              </a:effectLst>
              <a:latin typeface="Haettenschweiler" pitchFamily="34" charset="0"/>
            </a:endParaRPr>
          </a:p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prstShdw prst="shdw13" dist="53882" dir="13500000">
                    <a:schemeClr val="tx1">
                      <a:alpha val="50000"/>
                    </a:schemeClr>
                  </a:prstShdw>
                </a:effectLst>
                <a:latin typeface="Haettenschweiler" pitchFamily="34" charset="0"/>
              </a:rPr>
              <a:t>UN PASEO EN GONDOLA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prstShdw prst="shdw13" dist="53882" dir="13500000">
                  <a:schemeClr val="tx1">
                    <a:alpha val="50000"/>
                  </a:schemeClr>
                </a:prstShdw>
              </a:effectLst>
              <a:latin typeface="Haettenschweiler" pitchFamily="34" charset="0"/>
            </a:endParaRPr>
          </a:p>
        </p:txBody>
      </p:sp>
    </p:spTree>
  </p:cSld>
  <p:clrMapOvr>
    <a:masterClrMapping/>
  </p:clrMapOvr>
  <p:transition spd="slow">
    <p:zoom/>
    <p:sndAc>
      <p:stSnd loop="1">
        <p:snd r:embed="rId3" name="01 Puccini_ O Mio Babbino Car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539552" y="332656"/>
            <a:ext cx="5832648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s-ES" sz="3200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</a:rPr>
              <a:t>Te gustaría dar un paseo en</a:t>
            </a: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</a:rPr>
              <a:t>una de las ciudades mas bonitas del</a:t>
            </a: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</a:rPr>
              <a:t>mundo?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347864" y="3212976"/>
            <a:ext cx="398859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sz="3200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</a:rPr>
              <a:t>Ven, hagámoslo</a:t>
            </a: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</a:rPr>
              <a:t>Mientras Joshua Bell</a:t>
            </a: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</a:rPr>
              <a:t>Toca el violín.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6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5699125" y="569913"/>
            <a:ext cx="679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VE" sz="1800">
                <a:solidFill>
                  <a:schemeClr val="bg1"/>
                </a:solidFill>
              </a:rPr>
              <a:t>F I N</a:t>
            </a:r>
            <a:endParaRPr lang="en-US" sz="18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Un tour en Gondole .. 10 12 2018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Un tour en Gondole .. 10 12 2018</Template>
  <TotalTime>12</TotalTime>
  <Words>95</Words>
  <Application>Microsoft Office PowerPoint</Application>
  <PresentationFormat>Presentación en pantalla (4:3)</PresentationFormat>
  <Paragraphs>60</Paragraphs>
  <Slides>48</Slides>
  <Notes>47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1" baseType="lpstr">
      <vt:lpstr>Arial</vt:lpstr>
      <vt:lpstr>Italie - Un tour en Gondole .. 10 12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2019-04-20T19:27:48Z</dcterms:created>
  <dcterms:modified xsi:type="dcterms:W3CDTF">2019-04-20T19:40:47Z</dcterms:modified>
</cp:coreProperties>
</file>