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4" r:id="rId3"/>
    <p:sldId id="281" r:id="rId4"/>
    <p:sldId id="263" r:id="rId5"/>
    <p:sldId id="285" r:id="rId6"/>
    <p:sldId id="286" r:id="rId7"/>
    <p:sldId id="284" r:id="rId8"/>
    <p:sldId id="282" r:id="rId9"/>
    <p:sldId id="295" r:id="rId10"/>
    <p:sldId id="279" r:id="rId11"/>
    <p:sldId id="264" r:id="rId12"/>
    <p:sldId id="257" r:id="rId13"/>
    <p:sldId id="267" r:id="rId14"/>
    <p:sldId id="261" r:id="rId15"/>
    <p:sldId id="262" r:id="rId16"/>
    <p:sldId id="294" r:id="rId17"/>
    <p:sldId id="259" r:id="rId18"/>
    <p:sldId id="260" r:id="rId19"/>
    <p:sldId id="273" r:id="rId20"/>
    <p:sldId id="274" r:id="rId21"/>
    <p:sldId id="275" r:id="rId22"/>
    <p:sldId id="265" r:id="rId23"/>
    <p:sldId id="280" r:id="rId24"/>
    <p:sldId id="297" r:id="rId25"/>
    <p:sldId id="296" r:id="rId26"/>
    <p:sldId id="278" r:id="rId27"/>
    <p:sldId id="276" r:id="rId28"/>
    <p:sldId id="266" r:id="rId29"/>
    <p:sldId id="271" r:id="rId30"/>
    <p:sldId id="258" r:id="rId31"/>
    <p:sldId id="269" r:id="rId32"/>
    <p:sldId id="277" r:id="rId33"/>
    <p:sldId id="270" r:id="rId34"/>
    <p:sldId id="272" r:id="rId35"/>
    <p:sldId id="298" r:id="rId36"/>
    <p:sldId id="268" r:id="rId37"/>
    <p:sldId id="283" r:id="rId38"/>
    <p:sldId id="288" r:id="rId39"/>
    <p:sldId id="289" r:id="rId40"/>
    <p:sldId id="290" r:id="rId41"/>
    <p:sldId id="291" r:id="rId42"/>
    <p:sldId id="293" r:id="rId43"/>
    <p:sldId id="292" r:id="rId44"/>
    <p:sldId id="302" r:id="rId45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DLUdDpB80yMzGUVG2LQLg" hashData="0bDl9CUJBJJmy5FaLezqYdOX6t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2787"/>
    <p:restoredTop sz="90929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BB3AC4-6504-4946-AD8F-D7E05A9038F9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>
    <p:cut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FB1D66-6844-47A3-A4D7-BA8DA9C5DE3C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>
    <p:cut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7932DD-864B-46CC-9A9D-026D629C6D40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>
    <p:cut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F7CA8-9D6B-4F23-BB14-E76D7E5D2CC4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>
    <p:cut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697B1F-AED5-4675-A70B-A14DEF95360D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>
    <p:cut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0FC05-3D18-4F68-A7AF-0EC39A043809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>
    <p:cut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3664B9-53EC-4A73-9650-2BED1237E362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>
    <p:cut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95AC65-4546-43D2-A356-868B14E2DEC0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>
    <p:cut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03E4A6-BF78-430A-B8E2-3017C439BBA4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>
    <p:cut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A20ACD-182A-4723-A198-2CC339BC3684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>
    <p:cut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6897C1-652E-42E3-AC0A-3EA6291A946B}" type="slidenum">
              <a:rPr lang="tr-TR"/>
              <a:pPr/>
              <a:t>‹Nº›</a:t>
            </a:fld>
            <a:endParaRPr lang="tr-TR"/>
          </a:p>
        </p:txBody>
      </p:sp>
    </p:spTree>
  </p:cSld>
  <p:clrMapOvr>
    <a:masterClrMapping/>
  </p:clrMapOvr>
  <p:transition>
    <p:cut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07AB7B-9529-42CE-88D6-1650A408297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tr-T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r-T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BF06467-7EDF-4169-9568-ECB1B2662EAD}" type="slidenum">
              <a:rPr lang="tr-TR"/>
              <a:pPr/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ut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6C55874-8355-4C33-BB45-C11373AD6CD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7158" y="1500174"/>
            <a:ext cx="8241927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UN DIA EN LA</a:t>
            </a:r>
          </a:p>
          <a:p>
            <a:pPr algn="ctr"/>
            <a:r>
              <a:rPr lang="es-ES" sz="8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CASA BLANCA</a:t>
            </a:r>
            <a:endParaRPr lang="es-ES" sz="8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>
    <p:cut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Slayt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4513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layt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layt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00863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Slayt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layt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225"/>
            <a:ext cx="9144000" cy="690245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Slayt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225"/>
            <a:ext cx="9144000" cy="690245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Slayt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4513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Slayt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layt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layt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113"/>
            <a:ext cx="9144000" cy="6880226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layt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layt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layt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Slayt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layt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400"/>
            <a:ext cx="9144000" cy="69088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layt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layt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Slayt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Slayt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9144000" cy="6911976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layt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400"/>
            <a:ext cx="9144000" cy="69088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layt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Slayt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9144000" cy="6911976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Slayt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525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layt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638"/>
            <a:ext cx="9144000" cy="6899276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Slayt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3563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layt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197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layt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layt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Slayt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100"/>
            <a:ext cx="9144000" cy="69342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layt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Slayt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layt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6513"/>
            <a:ext cx="9144000" cy="6931026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Slayt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8"/>
            <a:ext cx="9144000" cy="6886576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layt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Slayt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Slayt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938"/>
            <a:ext cx="9144000" cy="6873876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Slayt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Slayt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Slayt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197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Slayt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Slayt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1524000" y="6019800"/>
            <a:ext cx="56880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fld id="{4110AF05-2F8D-4BB0-9D9B-8FD07206BBFE}" type="datetimed MMMM yyyy">
              <a:rPr lang="fr-CA" sz="3200" b="1">
                <a:solidFill>
                  <a:schemeClr val="bg1"/>
                </a:solidFill>
                <a:latin typeface="Arial" charset="0"/>
                <a:cs typeface="Arial" charset="0"/>
              </a:rPr>
              <a:pPr algn="ctr"/>
              <a:t>3 novembre 2013</a:t>
            </a:fld>
            <a:r>
              <a:rPr lang="fr-CA" sz="3200" b="1">
                <a:solidFill>
                  <a:schemeClr val="bg1"/>
                </a:solidFill>
                <a:latin typeface="Arial" charset="0"/>
                <a:cs typeface="Arial" charset="0"/>
              </a:rPr>
              <a:t>  </a:t>
            </a:r>
            <a:fld id="{B14E6E0D-D8E5-4592-8D18-D14DDE948845}" type="datetimeHH:mm:ss">
              <a:rPr lang="fr-CA" sz="3200" b="1">
                <a:solidFill>
                  <a:schemeClr val="bg1"/>
                </a:solidFill>
                <a:latin typeface="Arial" charset="0"/>
                <a:cs typeface="Arial" charset="0"/>
              </a:rPr>
              <a:pPr algn="ctr"/>
              <a:t>22:17:24</a:t>
            </a:fld>
            <a:r>
              <a:rPr lang="fr-CA" sz="3200" b="1">
                <a:solidFill>
                  <a:schemeClr val="bg1"/>
                </a:solidFill>
                <a:latin typeface="Arial" charset="0"/>
                <a:cs typeface="Arial" charset="0"/>
              </a:rPr>
              <a:t> h. </a:t>
            </a:r>
            <a:endParaRPr lang="fr-FR" sz="32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09973_laure_jolibois[2]">
  <a:themeElements>
    <a:clrScheme name="Varsayılan Tasarım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arsayılan Tasarım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309973_laure_jolibois[2]</Template>
  <TotalTime>5</TotalTime>
  <Words>72</Words>
  <Application>Microsoft PowerPoint</Application>
  <PresentationFormat>Presentación en pantalla (4:3)</PresentationFormat>
  <Paragraphs>31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7" baseType="lpstr">
      <vt:lpstr>Times New Roman</vt:lpstr>
      <vt:lpstr>Arial</vt:lpstr>
      <vt:lpstr>309973_laure_jolibois[2]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2013-11-03T21:17:24Z</dcterms:created>
  <dcterms:modified xsi:type="dcterms:W3CDTF">2013-11-03T21:23:22Z</dcterms:modified>
</cp:coreProperties>
</file>