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ZJRXR3Cd/OH2uSdMvsjow==" hashData="9ORo8qKT+kvREE97oZeNmrVQl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78" autoAdjust="0"/>
    <p:restoredTop sz="86323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171F6B-59BC-436E-B591-55F7A732246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9673699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3394B-C6F5-47F6-B389-2C571614C51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7921214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15D87-BFFF-4824-9F21-0229BA41686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67992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6E2D3-E58D-44E4-8948-F097430591D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1393926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B2666B-848F-4799-8CAE-935D8FA4587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1801842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0D93E-0449-48C4-9441-AD8A5DD2E99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1008437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E313A-009C-4569-8351-B1D4FF555B8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63702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70C175-8EF3-4C60-BA75-19B61265D2F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6800569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8EC201-15D9-4647-9979-170F4ECC6E7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00211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11DAF-CF4C-4C88-AD90-E27FEE693D3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7071806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FC9677-8F63-4B0B-8D4A-758575C0E69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912662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066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4089D8-8975-4993-936A-7F7AB22B41C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3075" name="Rectangle 3" descr="Crucero 735"/>
          <p:cNvSpPr>
            <a:spLocks noGrp="1" noChangeAspect="1" noChangeArrowheads="1"/>
          </p:cNvSpPr>
          <p:nvPr isPhoto="1"/>
        </p:nvSpPr>
        <p:spPr bwMode="auto">
          <a:xfrm>
            <a:off x="-23817" y="-6197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dirty="0"/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403349" y="548680"/>
            <a:ext cx="6410325" cy="23796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es-ES" sz="7200" kern="1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Un Crucero por</a:t>
            </a:r>
          </a:p>
          <a:p>
            <a:pPr algn="ctr"/>
            <a:r>
              <a:rPr lang="es-ES" sz="13800" kern="1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Rodas</a:t>
            </a:r>
            <a:endParaRPr lang="es-ES" sz="13800" kern="10" dirty="0">
              <a:ln w="9525">
                <a:round/>
                <a:headEnd/>
                <a:tailEnd/>
              </a:ln>
              <a:solidFill>
                <a:srgbClr val="FFFF00"/>
              </a:solidFill>
              <a:latin typeface="Times New Roman"/>
              <a:cs typeface="Times New Roman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14801" y="6102588"/>
            <a:ext cx="133466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Pásalas Tú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  <p:sndAc>
      <p:stSnd loop="1">
        <p:snd r:embed="rId2" name="Glike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099" name="Rectangle 3" descr="Crucero 739"/>
          <p:cNvSpPr>
            <a:spLocks noGrp="1" noChangeAspect="1" noChangeArrowheads="1"/>
          </p:cNvSpPr>
          <p:nvPr isPhoto="1"/>
        </p:nvSpPr>
        <p:spPr bwMode="auto">
          <a:xfrm>
            <a:off x="-34298" y="3231"/>
            <a:ext cx="917829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dirty="0"/>
          </a:p>
        </p:txBody>
      </p:sp>
      <p:sp>
        <p:nvSpPr>
          <p:cNvPr id="2" name="1 CuadroTexto"/>
          <p:cNvSpPr txBox="1"/>
          <p:nvPr/>
        </p:nvSpPr>
        <p:spPr>
          <a:xfrm>
            <a:off x="251520" y="5805264"/>
            <a:ext cx="133466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Pásalas Tú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5123" name="Rectangle 3" descr="Crucero 74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171" name="Rectangle 3" descr="Crucero 74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8195" name="Rectangle 3" descr="Crucero 75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9219" name="Rectangle 3" descr="Crucero 760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0243" name="Rectangle 3" descr="Crucero 76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11267" name="Rectangle 3" descr="Crucero 76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12291" name="Rectangle 3" descr="Crucero 76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4339" name="Rectangle 3" descr="Crucero 76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15363" name="Rectangle 3" descr="Crucero 77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6387" name="Rectangle 3" descr="Crucero 77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17411" name="Rectangle 3" descr="Crucero 77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8435" name="Rectangle 3" descr="Crucero 77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19459" name="Rectangle 3" descr="Crucero 77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20483" name="Rectangle 3" descr="Crucero 778"/>
          <p:cNvSpPr>
            <a:spLocks noGrp="1" noChangeAspect="1" noChangeArrowheads="1"/>
          </p:cNvSpPr>
          <p:nvPr isPhoto="1"/>
        </p:nvSpPr>
        <p:spPr bwMode="auto">
          <a:xfrm>
            <a:off x="1539875" y="0"/>
            <a:ext cx="60626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7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1507" name="Rectangle 3" descr="Crucero 786"/>
          <p:cNvSpPr>
            <a:spLocks noGrp="1" noChangeAspect="1" noChangeArrowheads="1"/>
          </p:cNvSpPr>
          <p:nvPr isPhoto="1"/>
        </p:nvSpPr>
        <p:spPr bwMode="auto">
          <a:xfrm>
            <a:off x="0" y="47625"/>
            <a:ext cx="9144000" cy="67627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22531" name="Rectangle 3" descr="Crucero 794"/>
          <p:cNvSpPr>
            <a:spLocks noGrp="1" noChangeAspect="1" noChangeArrowheads="1"/>
          </p:cNvSpPr>
          <p:nvPr isPhoto="1"/>
        </p:nvSpPr>
        <p:spPr bwMode="auto">
          <a:xfrm>
            <a:off x="34925" y="0"/>
            <a:ext cx="90725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5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3555" name="Rectangle 3" descr="Crucero 795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24579" name="Rectangle 3" descr="Crucero 79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5603" name="Rectangle 3" descr="Crucero 79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26627" name="Rectangle 3" descr="Crucero 8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27651" name="Rectangle 3" descr="Crucero 80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8675" name="Rectangle 3" descr="Crucero 81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29699" name="Rectangle 3" descr="Crucero 81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30723" name="Rectangle 3" descr="Crucero 81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2771" name="Rectangle 3" descr="Crucero 82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33795" name="Rectangle 3" descr="Crucero 82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4819" name="Rectangle 3" descr="Crucero 83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5843" name="Rectangle 3" descr="Crucero 83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36867" name="Rectangle 3" descr="Crucero 83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7891" name="Rectangle 3" descr="Crucero 83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38915" name="Rectangle 3" descr="Crucero 84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0963" name="Rectangle 3" descr="Crucero 84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1987" name="Rectangle 3" descr="Crucero 85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3011" name="Rectangle 3" descr="Crucero 85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4035" name="Rectangle 3" descr="Crucero 85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5059" name="Rectangle 3" descr="Crucero 86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6083" name="Rectangle 3" descr="Crucero 86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7107" name="Rectangle 3" descr="Crucero 86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8131" name="Rectangle 3" descr="Crucero 87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9155" name="Rectangle 3" descr="Crucero 87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0179" name="Rectangle 3" descr="Crucero 88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51203" name="Rectangle 3" descr="Crucero 88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2227" name="Rectangle 3" descr="Crucero 88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53251" name="Rectangle 3" descr="Crucero 88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4275" name="Rectangle 3" descr="Crucero 88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55299" name="Rectangle 3" descr="Crucero 89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6323" name="Rectangle 3" descr="Crucero 89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57347" name="Rectangle 3" descr="Crucero 89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8371" name="Rectangle 3" descr="Crucero 897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59395" name="Rectangle 3" descr="Crucero 900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0419" name="Rectangle 3" descr="Crucero 903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61443" name="Rectangle 3" descr="Crucero 90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2467" name="Rectangle 3" descr="Crucero 90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63491" name="Rectangle 3" descr="Crucero 91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isière à Rhodes .. 23 02 201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Croisière à Rhodes .. 23 02 2011</Template>
  <TotalTime>10</TotalTime>
  <Words>24</Words>
  <Application>Microsoft Office PowerPoint</Application>
  <PresentationFormat>Presentación en pantalla (4:3)</PresentationFormat>
  <Paragraphs>6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0" baseType="lpstr">
      <vt:lpstr>Arial</vt:lpstr>
      <vt:lpstr>Croisière à Rhodes .. 23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2021-03-02T09:25:22Z</dcterms:created>
  <dcterms:modified xsi:type="dcterms:W3CDTF">2021-03-02T09:35:32Z</dcterms:modified>
</cp:coreProperties>
</file>