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05" r:id="rId2"/>
  </p:sldMasterIdLst>
  <p:notesMasterIdLst>
    <p:notesMasterId r:id="rId50"/>
  </p:notesMasterIdLst>
  <p:sldIdLst>
    <p:sldId id="354" r:id="rId3"/>
    <p:sldId id="367" r:id="rId4"/>
    <p:sldId id="345" r:id="rId5"/>
    <p:sldId id="390" r:id="rId6"/>
    <p:sldId id="377" r:id="rId7"/>
    <p:sldId id="362" r:id="rId8"/>
    <p:sldId id="378" r:id="rId9"/>
    <p:sldId id="371" r:id="rId10"/>
    <p:sldId id="386" r:id="rId11"/>
    <p:sldId id="387" r:id="rId12"/>
    <p:sldId id="330" r:id="rId13"/>
    <p:sldId id="370" r:id="rId14"/>
    <p:sldId id="334" r:id="rId15"/>
    <p:sldId id="349" r:id="rId16"/>
    <p:sldId id="379" r:id="rId17"/>
    <p:sldId id="358" r:id="rId18"/>
    <p:sldId id="317" r:id="rId19"/>
    <p:sldId id="384" r:id="rId20"/>
    <p:sldId id="360" r:id="rId21"/>
    <p:sldId id="355" r:id="rId22"/>
    <p:sldId id="328" r:id="rId23"/>
    <p:sldId id="335" r:id="rId24"/>
    <p:sldId id="353" r:id="rId25"/>
    <p:sldId id="359" r:id="rId26"/>
    <p:sldId id="382" r:id="rId27"/>
    <p:sldId id="333" r:id="rId28"/>
    <p:sldId id="338" r:id="rId29"/>
    <p:sldId id="389" r:id="rId30"/>
    <p:sldId id="391" r:id="rId31"/>
    <p:sldId id="374" r:id="rId32"/>
    <p:sldId id="375" r:id="rId33"/>
    <p:sldId id="332" r:id="rId34"/>
    <p:sldId id="324" r:id="rId35"/>
    <p:sldId id="388" r:id="rId36"/>
    <p:sldId id="364" r:id="rId37"/>
    <p:sldId id="383" r:id="rId38"/>
    <p:sldId id="372" r:id="rId39"/>
    <p:sldId id="373" r:id="rId40"/>
    <p:sldId id="342" r:id="rId41"/>
    <p:sldId id="369" r:id="rId42"/>
    <p:sldId id="385" r:id="rId43"/>
    <p:sldId id="363" r:id="rId44"/>
    <p:sldId id="365" r:id="rId45"/>
    <p:sldId id="381" r:id="rId46"/>
    <p:sldId id="361" r:id="rId47"/>
    <p:sldId id="376" r:id="rId48"/>
    <p:sldId id="392" r:id="rId49"/>
  </p:sldIdLst>
  <p:sldSz cx="9144000" cy="6858000" type="screen4x3"/>
  <p:notesSz cx="6858000" cy="9144000"/>
  <p:photoAlbum/>
  <p:defaultTextStyle>
    <a:defPPr>
      <a:defRPr lang="en-US"/>
    </a:defPPr>
    <a:lvl1pPr algn="l" rtl="0" fontAlgn="base">
      <a:spcBef>
        <a:spcPct val="0"/>
      </a:spcBef>
      <a:spcAft>
        <a:spcPct val="0"/>
      </a:spcAft>
      <a:defRPr sz="1400" b="1" kern="1200">
        <a:solidFill>
          <a:schemeClr val="tx1"/>
        </a:solidFill>
        <a:latin typeface="Times New Roman" pitchFamily="18" charset="0"/>
        <a:ea typeface="+mn-ea"/>
        <a:cs typeface="Arial" pitchFamily="34" charset="0"/>
      </a:defRPr>
    </a:lvl1pPr>
    <a:lvl2pPr marL="457200" algn="l" rtl="0" fontAlgn="base">
      <a:spcBef>
        <a:spcPct val="0"/>
      </a:spcBef>
      <a:spcAft>
        <a:spcPct val="0"/>
      </a:spcAft>
      <a:defRPr sz="1400" b="1" kern="1200">
        <a:solidFill>
          <a:schemeClr val="tx1"/>
        </a:solidFill>
        <a:latin typeface="Times New Roman" pitchFamily="18" charset="0"/>
        <a:ea typeface="+mn-ea"/>
        <a:cs typeface="Arial" pitchFamily="34" charset="0"/>
      </a:defRPr>
    </a:lvl2pPr>
    <a:lvl3pPr marL="914400" algn="l" rtl="0" fontAlgn="base">
      <a:spcBef>
        <a:spcPct val="0"/>
      </a:spcBef>
      <a:spcAft>
        <a:spcPct val="0"/>
      </a:spcAft>
      <a:defRPr sz="1400" b="1" kern="1200">
        <a:solidFill>
          <a:schemeClr val="tx1"/>
        </a:solidFill>
        <a:latin typeface="Times New Roman" pitchFamily="18" charset="0"/>
        <a:ea typeface="+mn-ea"/>
        <a:cs typeface="Arial" pitchFamily="34" charset="0"/>
      </a:defRPr>
    </a:lvl3pPr>
    <a:lvl4pPr marL="1371600" algn="l" rtl="0" fontAlgn="base">
      <a:spcBef>
        <a:spcPct val="0"/>
      </a:spcBef>
      <a:spcAft>
        <a:spcPct val="0"/>
      </a:spcAft>
      <a:defRPr sz="1400" b="1" kern="1200">
        <a:solidFill>
          <a:schemeClr val="tx1"/>
        </a:solidFill>
        <a:latin typeface="Times New Roman" pitchFamily="18" charset="0"/>
        <a:ea typeface="+mn-ea"/>
        <a:cs typeface="Arial" pitchFamily="34" charset="0"/>
      </a:defRPr>
    </a:lvl4pPr>
    <a:lvl5pPr marL="1828800" algn="l" rtl="0" fontAlgn="base">
      <a:spcBef>
        <a:spcPct val="0"/>
      </a:spcBef>
      <a:spcAft>
        <a:spcPct val="0"/>
      </a:spcAft>
      <a:defRPr sz="1400" b="1" kern="1200">
        <a:solidFill>
          <a:schemeClr val="tx1"/>
        </a:solidFill>
        <a:latin typeface="Times New Roman" pitchFamily="18" charset="0"/>
        <a:ea typeface="+mn-ea"/>
        <a:cs typeface="Arial" pitchFamily="34" charset="0"/>
      </a:defRPr>
    </a:lvl5pPr>
    <a:lvl6pPr marL="2286000" algn="l" defTabSz="914400" rtl="0" eaLnBrk="1" latinLnBrk="0" hangingPunct="1">
      <a:defRPr sz="1400" b="1" kern="1200">
        <a:solidFill>
          <a:schemeClr val="tx1"/>
        </a:solidFill>
        <a:latin typeface="Times New Roman" pitchFamily="18" charset="0"/>
        <a:ea typeface="+mn-ea"/>
        <a:cs typeface="Arial" pitchFamily="34" charset="0"/>
      </a:defRPr>
    </a:lvl6pPr>
    <a:lvl7pPr marL="2743200" algn="l" defTabSz="914400" rtl="0" eaLnBrk="1" latinLnBrk="0" hangingPunct="1">
      <a:defRPr sz="1400" b="1" kern="1200">
        <a:solidFill>
          <a:schemeClr val="tx1"/>
        </a:solidFill>
        <a:latin typeface="Times New Roman" pitchFamily="18" charset="0"/>
        <a:ea typeface="+mn-ea"/>
        <a:cs typeface="Arial" pitchFamily="34" charset="0"/>
      </a:defRPr>
    </a:lvl7pPr>
    <a:lvl8pPr marL="3200400" algn="l" defTabSz="914400" rtl="0" eaLnBrk="1" latinLnBrk="0" hangingPunct="1">
      <a:defRPr sz="1400" b="1" kern="1200">
        <a:solidFill>
          <a:schemeClr val="tx1"/>
        </a:solidFill>
        <a:latin typeface="Times New Roman" pitchFamily="18" charset="0"/>
        <a:ea typeface="+mn-ea"/>
        <a:cs typeface="Arial" pitchFamily="34" charset="0"/>
      </a:defRPr>
    </a:lvl8pPr>
    <a:lvl9pPr marL="3657600" algn="l" defTabSz="914400" rtl="0" eaLnBrk="1" latinLnBrk="0" hangingPunct="1">
      <a:defRPr sz="1400" b="1" kern="1200">
        <a:solidFill>
          <a:schemeClr val="tx1"/>
        </a:solidFill>
        <a:latin typeface="Times New Roman" pitchFamily="18" charset="0"/>
        <a:ea typeface="+mn-ea"/>
        <a:cs typeface="Arial" pitchFamily="34" charset="0"/>
      </a:defRPr>
    </a:lvl9pPr>
  </p:defaultTextStyle>
  <p:modifyVerifier cryptProviderType="rsaFull" cryptAlgorithmClass="hash" cryptAlgorithmType="typeAny" cryptAlgorithmSid="4" spinCount="100000" saltData="iJpAzePsTgOuvazl3CIqcA==" hashData="TuImJR7vfDCsUdWPEHeJycxCTeI="/>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22470"/>
    <a:srgbClr val="003964"/>
    <a:srgbClr val="060A52"/>
    <a:srgbClr val="00153E"/>
    <a:srgbClr val="0000FF"/>
    <a:srgbClr val="FF99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4823" autoAdjust="0"/>
    <p:restoredTop sz="94660"/>
  </p:normalViewPr>
  <p:slideViewPr>
    <p:cSldViewPr>
      <p:cViewPr>
        <p:scale>
          <a:sx n="87" d="100"/>
          <a:sy n="87" d="100"/>
        </p:scale>
        <p:origin x="-486"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cs typeface="Arial" charset="0"/>
              </a:defRPr>
            </a:lvl1pPr>
          </a:lstStyle>
          <a:p>
            <a:pPr>
              <a:defRPr/>
            </a:pPr>
            <a:endParaRPr lang="en-US"/>
          </a:p>
        </p:txBody>
      </p:sp>
      <p:sp>
        <p:nvSpPr>
          <p:cNvPr id="614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en-U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cs typeface="Arial" charset="0"/>
              </a:defRPr>
            </a:lvl1pPr>
          </a:lstStyle>
          <a:p>
            <a:pPr>
              <a:defRPr/>
            </a:pPr>
            <a:fld id="{4C3B9B23-A16E-4232-8E00-0FA4770D4136}" type="slidenum">
              <a:rPr lang="en-US"/>
              <a:pPr>
                <a:defRPr/>
              </a:pPr>
              <a:t>‹Nº›</a:t>
            </a:fld>
            <a:endParaRPr lang="en-US"/>
          </a:p>
        </p:txBody>
      </p:sp>
    </p:spTree>
    <p:extLst>
      <p:ext uri="{BB962C8B-B14F-4D97-AF65-F5344CB8AC3E}">
        <p14:creationId xmlns:p14="http://schemas.microsoft.com/office/powerpoint/2010/main" val="182844103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0E61364-D07C-44EE-9B45-06CD5B38D567}" type="slidenum">
              <a:rPr lang="en-US" sz="1200" b="0" smtClean="0">
                <a:latin typeface="Arial" pitchFamily="34" charset="0"/>
              </a:rPr>
              <a:pPr eaLnBrk="1" hangingPunct="1"/>
              <a:t>1</a:t>
            </a:fld>
            <a:endParaRPr lang="en-US" sz="1200" b="0" smtClean="0">
              <a:latin typeface="Arial" pitchFamily="34"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ABEC310-7CD1-44DA-B104-E14C86E037D7}" type="slidenum">
              <a:rPr lang="es-ES" sz="1200" b="0" smtClean="0">
                <a:latin typeface="Arial" pitchFamily="34" charset="0"/>
              </a:rPr>
              <a:pPr eaLnBrk="1" hangingPunct="1"/>
              <a:t>2</a:t>
            </a:fld>
            <a:endParaRPr lang="es-ES" sz="1200" b="0" smtClean="0">
              <a:latin typeface="Arial" pitchFamily="34"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01BE4F3-1325-495A-A135-59DF92DC1465}" type="slidenum">
              <a:rPr lang="es-ES" sz="1200" b="0" smtClean="0">
                <a:latin typeface="Arial" pitchFamily="34" charset="0"/>
              </a:rPr>
              <a:pPr eaLnBrk="1" hangingPunct="1"/>
              <a:t>3</a:t>
            </a:fld>
            <a:endParaRPr lang="es-ES" sz="1200" b="0" smtClean="0">
              <a:latin typeface="Arial" pitchFamily="34"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B4F32F70-B06E-4863-9964-AAFCEEA38DBC}" type="slidenum">
              <a:rPr lang="es-ES" sz="1200" b="0" smtClean="0">
                <a:latin typeface="Arial" pitchFamily="34" charset="0"/>
              </a:rPr>
              <a:pPr eaLnBrk="1" hangingPunct="1"/>
              <a:t>4</a:t>
            </a:fld>
            <a:endParaRPr lang="es-ES" sz="1200" b="0" smtClean="0">
              <a:latin typeface="Arial" pitchFamily="34"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C75F35A-0B24-4ADB-A340-12653F39B697}" type="slidenum">
              <a:rPr lang="es-ES" sz="1200" b="0" smtClean="0">
                <a:latin typeface="Arial" pitchFamily="34" charset="0"/>
              </a:rPr>
              <a:pPr eaLnBrk="1" hangingPunct="1"/>
              <a:t>5</a:t>
            </a:fld>
            <a:endParaRPr lang="es-ES" sz="1200" b="0" smtClean="0">
              <a:latin typeface="Arial" pitchFamily="34"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5D3510A-3F3B-4152-9473-37FC7E22BB70}" type="slidenum">
              <a:rPr lang="es-ES" sz="1200" b="0" smtClean="0">
                <a:latin typeface="Arial" pitchFamily="34" charset="0"/>
              </a:rPr>
              <a:pPr eaLnBrk="1" hangingPunct="1"/>
              <a:t>6</a:t>
            </a:fld>
            <a:endParaRPr lang="es-ES" sz="1200" b="0" smtClean="0">
              <a:latin typeface="Arial" pitchFamily="34"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7A4B62F-8675-4CE6-B52A-0F3616A51623}" type="slidenum">
              <a:rPr lang="es-ES" sz="1200" b="0" smtClean="0">
                <a:latin typeface="Arial" pitchFamily="34" charset="0"/>
              </a:rPr>
              <a:pPr eaLnBrk="1" hangingPunct="1"/>
              <a:t>7</a:t>
            </a:fld>
            <a:endParaRPr lang="es-ES" sz="1200" b="0" smtClean="0">
              <a:latin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00159CE-08C6-438E-9A49-778051684D42}" type="slidenum">
              <a:rPr lang="es-ES" sz="1200" b="0" smtClean="0">
                <a:latin typeface="Arial" pitchFamily="34" charset="0"/>
              </a:rPr>
              <a:pPr eaLnBrk="1" hangingPunct="1"/>
              <a:t>8</a:t>
            </a:fld>
            <a:endParaRPr lang="es-ES" sz="1200" b="0" smtClean="0">
              <a:latin typeface="Arial"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B37322E5-9E9F-465B-982B-436C58D62ED3}" type="slidenum">
              <a:rPr lang="es-ES" sz="1200" b="0" smtClean="0">
                <a:latin typeface="Arial" pitchFamily="34" charset="0"/>
              </a:rPr>
              <a:pPr eaLnBrk="1" hangingPunct="1"/>
              <a:t>9</a:t>
            </a:fld>
            <a:endParaRPr lang="es-ES" sz="1200" b="0" smtClean="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519CBCF-92A1-4138-8A74-F75BB20F1B63}" type="slidenum">
              <a:rPr lang="es-ES" sz="1200" b="0" smtClean="0">
                <a:latin typeface="Arial" pitchFamily="34" charset="0"/>
              </a:rPr>
              <a:pPr eaLnBrk="1" hangingPunct="1"/>
              <a:t>10</a:t>
            </a:fld>
            <a:endParaRPr lang="es-ES" sz="1200" b="0" smtClean="0">
              <a:latin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A9E628B-7741-4CBC-A06B-8A36D366D411}" type="slidenum">
              <a:rPr lang="es-ES" sz="1200" b="0" smtClean="0">
                <a:latin typeface="Arial" pitchFamily="34" charset="0"/>
              </a:rPr>
              <a:pPr eaLnBrk="1" hangingPunct="1"/>
              <a:t>11</a:t>
            </a:fld>
            <a:endParaRPr lang="es-ES" sz="1200" b="0" smtClean="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33F37EA-FD05-424E-9532-C9B23D61A66B}" type="slidenum">
              <a:rPr lang="es-ES" sz="1200" b="0" smtClean="0">
                <a:latin typeface="Arial" pitchFamily="34" charset="0"/>
              </a:rPr>
              <a:pPr eaLnBrk="1" hangingPunct="1"/>
              <a:t>12</a:t>
            </a:fld>
            <a:endParaRPr lang="es-ES" sz="1200" b="0" smtClean="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FC80F91-DFB2-45A1-AED7-C61B1775580C}" type="slidenum">
              <a:rPr lang="es-ES" sz="1200" b="0" smtClean="0">
                <a:latin typeface="Arial" pitchFamily="34" charset="0"/>
              </a:rPr>
              <a:pPr eaLnBrk="1" hangingPunct="1"/>
              <a:t>13</a:t>
            </a:fld>
            <a:endParaRPr lang="es-ES" sz="1200" b="0" smtClean="0">
              <a:latin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6388ACEE-DE3F-4B38-B343-E6E3AB5BDDCC}" type="slidenum">
              <a:rPr lang="es-ES" sz="1200" b="0" smtClean="0">
                <a:latin typeface="Arial" pitchFamily="34" charset="0"/>
              </a:rPr>
              <a:pPr eaLnBrk="1" hangingPunct="1"/>
              <a:t>14</a:t>
            </a:fld>
            <a:endParaRPr lang="es-ES" sz="1200" b="0" smtClean="0">
              <a:latin typeface="Arial" pitchFamily="34"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9BFCFE7-C094-415C-93A9-2298D387804D}" type="slidenum">
              <a:rPr lang="es-ES" sz="1200" b="0" smtClean="0">
                <a:latin typeface="Arial" pitchFamily="34" charset="0"/>
              </a:rPr>
              <a:pPr eaLnBrk="1" hangingPunct="1"/>
              <a:t>15</a:t>
            </a:fld>
            <a:endParaRPr lang="es-ES" sz="1200" b="0" smtClean="0">
              <a:latin typeface="Arial" pitchFamily="34"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D4B4676E-2637-4434-B908-318CC08D1DED}" type="slidenum">
              <a:rPr lang="es-ES" sz="1200" b="0" smtClean="0">
                <a:latin typeface="Arial" pitchFamily="34" charset="0"/>
              </a:rPr>
              <a:pPr eaLnBrk="1" hangingPunct="1"/>
              <a:t>16</a:t>
            </a:fld>
            <a:endParaRPr lang="es-ES" sz="1200" b="0" smtClean="0">
              <a:latin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a:ln/>
        </p:spPr>
      </p:sp>
      <p:sp>
        <p:nvSpPr>
          <p:cNvPr id="788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
        <p:nvSpPr>
          <p:cNvPr id="788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2FA8C50-06C3-47FB-8551-C106D5E1BCD1}" type="slidenum">
              <a:rPr lang="en-US" sz="1200" b="0" smtClean="0">
                <a:latin typeface="Arial" pitchFamily="34" charset="0"/>
              </a:rPr>
              <a:pPr eaLnBrk="1" hangingPunct="1"/>
              <a:t>17</a:t>
            </a:fld>
            <a:endParaRPr lang="en-US" sz="1200" b="0"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ABFF408-1A5F-484B-B598-383A18494344}" type="slidenum">
              <a:rPr lang="es-ES" sz="1200" b="0" smtClean="0">
                <a:latin typeface="Arial" pitchFamily="34" charset="0"/>
              </a:rPr>
              <a:pPr eaLnBrk="1" hangingPunct="1"/>
              <a:t>18</a:t>
            </a:fld>
            <a:endParaRPr lang="es-ES" sz="1200" b="0" smtClean="0">
              <a:latin typeface="Arial" pitchFamily="34"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80C850D7-94DB-44F0-BD28-77C6607BC507}" type="slidenum">
              <a:rPr lang="es-ES" sz="1200" b="0" smtClean="0">
                <a:latin typeface="Arial" pitchFamily="34" charset="0"/>
              </a:rPr>
              <a:pPr eaLnBrk="1" hangingPunct="1"/>
              <a:t>19</a:t>
            </a:fld>
            <a:endParaRPr lang="es-ES" sz="1200" b="0" smtClean="0">
              <a:latin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3A2ACA9-CA11-4552-AE90-5A9ABFA2F087}" type="slidenum">
              <a:rPr lang="es-ES" sz="1200" b="0" smtClean="0">
                <a:latin typeface="Arial" pitchFamily="34" charset="0"/>
              </a:rPr>
              <a:pPr eaLnBrk="1" hangingPunct="1"/>
              <a:t>20</a:t>
            </a:fld>
            <a:endParaRPr lang="es-ES" sz="1200" b="0" smtClean="0">
              <a:latin typeface="Arial" pitchFamily="34"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75F76C15-BBB7-488A-9C90-1A3494512FBF}" type="slidenum">
              <a:rPr lang="es-ES" sz="1200" b="0" smtClean="0">
                <a:latin typeface="Arial" pitchFamily="34" charset="0"/>
              </a:rPr>
              <a:pPr eaLnBrk="1" hangingPunct="1"/>
              <a:t>21</a:t>
            </a:fld>
            <a:endParaRPr lang="es-ES" sz="1200" b="0" smtClean="0">
              <a:latin typeface="Arial" pitchFamily="34"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39741C8-8CEF-4A0E-8FCE-D272C604FD60}" type="slidenum">
              <a:rPr lang="es-ES" sz="1200" b="0" smtClean="0">
                <a:latin typeface="Arial" pitchFamily="34" charset="0"/>
              </a:rPr>
              <a:pPr eaLnBrk="1" hangingPunct="1"/>
              <a:t>22</a:t>
            </a:fld>
            <a:endParaRPr lang="es-ES" sz="1200" b="0" smtClean="0">
              <a:latin typeface="Arial" pitchFamily="34"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077D76B-524E-4CF9-AFB5-6340D73CB3D4}" type="slidenum">
              <a:rPr lang="es-ES" sz="1200" b="0" smtClean="0">
                <a:latin typeface="Arial" pitchFamily="34" charset="0"/>
              </a:rPr>
              <a:pPr eaLnBrk="1" hangingPunct="1"/>
              <a:t>23</a:t>
            </a:fld>
            <a:endParaRPr lang="es-ES" sz="1200" b="0" smtClean="0">
              <a:latin typeface="Arial" pitchFamily="34"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06F74302-072D-499C-A5C4-19651DEC5477}" type="slidenum">
              <a:rPr lang="es-ES" sz="1200" b="0" smtClean="0">
                <a:latin typeface="Arial" pitchFamily="34" charset="0"/>
              </a:rPr>
              <a:pPr eaLnBrk="1" hangingPunct="1"/>
              <a:t>24</a:t>
            </a:fld>
            <a:endParaRPr lang="es-ES" sz="1200" b="0" smtClean="0">
              <a:latin typeface="Arial" pitchFamily="34"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D3E85CD8-AE31-475F-ACD6-3466DA123B4A}" type="slidenum">
              <a:rPr lang="es-ES" sz="1200" b="0" smtClean="0">
                <a:latin typeface="Arial" pitchFamily="34" charset="0"/>
              </a:rPr>
              <a:pPr eaLnBrk="1" hangingPunct="1"/>
              <a:t>25</a:t>
            </a:fld>
            <a:endParaRPr lang="es-ES" sz="1200" b="0" smtClean="0">
              <a:latin typeface="Arial" pitchFamily="34"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BB5359EB-F567-4187-AFC3-C73EBB53E844}" type="slidenum">
              <a:rPr lang="es-ES" sz="1200" b="0" smtClean="0">
                <a:latin typeface="Arial" pitchFamily="34" charset="0"/>
              </a:rPr>
              <a:pPr eaLnBrk="1" hangingPunct="1"/>
              <a:t>26</a:t>
            </a:fld>
            <a:endParaRPr lang="es-ES" sz="1200" b="0" smtClean="0">
              <a:latin typeface="Arial" pitchFamily="34"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09165552-05E9-4CBD-BF96-147AD1F7E05C}" type="slidenum">
              <a:rPr lang="es-ES" sz="1200" b="0" smtClean="0">
                <a:latin typeface="Arial" pitchFamily="34" charset="0"/>
              </a:rPr>
              <a:pPr eaLnBrk="1" hangingPunct="1"/>
              <a:t>27</a:t>
            </a:fld>
            <a:endParaRPr lang="es-ES" sz="1200" b="0" smtClean="0">
              <a:latin typeface="Arial" pitchFamily="34"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B160FCC-692A-41A7-B7DA-058BAFEBB35C}" type="slidenum">
              <a:rPr lang="es-ES" sz="1200" b="0" smtClean="0">
                <a:latin typeface="Arial" pitchFamily="34" charset="0"/>
              </a:rPr>
              <a:pPr eaLnBrk="1" hangingPunct="1"/>
              <a:t>28</a:t>
            </a:fld>
            <a:endParaRPr lang="es-ES" sz="1200" b="0" smtClean="0">
              <a:latin typeface="Arial" pitchFamily="34"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783A8BE0-1F0D-4A3C-992A-DA8D7F3CF82D}" type="slidenum">
              <a:rPr lang="es-ES" sz="1200" b="0" smtClean="0">
                <a:latin typeface="Arial" pitchFamily="34" charset="0"/>
              </a:rPr>
              <a:pPr eaLnBrk="1" hangingPunct="1"/>
              <a:t>29</a:t>
            </a:fld>
            <a:endParaRPr lang="es-ES" sz="1200" b="0" smtClean="0">
              <a:latin typeface="Arial" pitchFamily="34"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D113526-60FF-49CB-8789-B7D7888A800E}" type="slidenum">
              <a:rPr lang="es-ES" sz="1200" b="0" smtClean="0">
                <a:latin typeface="Arial" pitchFamily="34" charset="0"/>
              </a:rPr>
              <a:pPr eaLnBrk="1" hangingPunct="1"/>
              <a:t>30</a:t>
            </a:fld>
            <a:endParaRPr lang="es-ES" sz="1200" b="0" smtClean="0">
              <a:latin typeface="Arial" pitchFamily="34"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472FC62F-9E82-48F0-B785-E4B19063DBEE}" type="slidenum">
              <a:rPr lang="es-ES" sz="1200" b="0" smtClean="0">
                <a:latin typeface="Arial" pitchFamily="34" charset="0"/>
              </a:rPr>
              <a:pPr eaLnBrk="1" hangingPunct="1"/>
              <a:t>31</a:t>
            </a:fld>
            <a:endParaRPr lang="es-ES" sz="1200" b="0" smtClean="0">
              <a:latin typeface="Arial" pitchFamily="34"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7E9C27D-3D0C-4B68-A858-206753CFFBBE}" type="slidenum">
              <a:rPr lang="es-ES" sz="1200" b="0" smtClean="0">
                <a:latin typeface="Arial" pitchFamily="34" charset="0"/>
              </a:rPr>
              <a:pPr eaLnBrk="1" hangingPunct="1"/>
              <a:t>32</a:t>
            </a:fld>
            <a:endParaRPr lang="es-ES" sz="1200" b="0" smtClean="0">
              <a:latin typeface="Arial" pitchFamily="34"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2925F2F-A81B-4D76-9C48-80807F1442DF}" type="slidenum">
              <a:rPr lang="es-ES" sz="1200" b="0" smtClean="0">
                <a:latin typeface="Arial" pitchFamily="34" charset="0"/>
              </a:rPr>
              <a:pPr eaLnBrk="1" hangingPunct="1"/>
              <a:t>33</a:t>
            </a:fld>
            <a:endParaRPr lang="es-ES" sz="1200" b="0" smtClean="0">
              <a:latin typeface="Arial" pitchFamily="34"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04A4C2D0-54A6-4D02-B6AE-AC3337FF12F6}" type="slidenum">
              <a:rPr lang="es-ES" sz="1200" b="0" smtClean="0">
                <a:latin typeface="Arial" pitchFamily="34" charset="0"/>
              </a:rPr>
              <a:pPr eaLnBrk="1" hangingPunct="1"/>
              <a:t>34</a:t>
            </a:fld>
            <a:endParaRPr lang="es-ES" sz="1200" b="0" smtClean="0">
              <a:latin typeface="Arial" pitchFamily="34"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860F228B-7327-49C5-98AC-26B5F54FB536}" type="slidenum">
              <a:rPr lang="es-ES" sz="1200" b="0" smtClean="0">
                <a:latin typeface="Arial" pitchFamily="34" charset="0"/>
              </a:rPr>
              <a:pPr eaLnBrk="1" hangingPunct="1"/>
              <a:t>35</a:t>
            </a:fld>
            <a:endParaRPr lang="es-ES" sz="1200" b="0" smtClean="0">
              <a:latin typeface="Arial" pitchFamily="34"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65EEA41-DC45-47EB-8990-B03108DCDB83}" type="slidenum">
              <a:rPr lang="es-ES" sz="1200" b="0" smtClean="0">
                <a:latin typeface="Arial" pitchFamily="34" charset="0"/>
              </a:rPr>
              <a:pPr eaLnBrk="1" hangingPunct="1"/>
              <a:t>36</a:t>
            </a:fld>
            <a:endParaRPr lang="es-ES" sz="1200" b="0" smtClean="0">
              <a:latin typeface="Arial" pitchFamily="34"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031A9CB-4FA2-4998-B4D1-01C7F9B7F582}" type="slidenum">
              <a:rPr lang="es-ES" sz="1200" b="0" smtClean="0">
                <a:latin typeface="Arial" pitchFamily="34" charset="0"/>
              </a:rPr>
              <a:pPr eaLnBrk="1" hangingPunct="1"/>
              <a:t>37</a:t>
            </a:fld>
            <a:endParaRPr lang="es-ES" sz="1200" b="0" smtClean="0">
              <a:latin typeface="Arial" pitchFamily="34"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133AEB68-F0A1-4DCC-9D19-C639CA48F96D}" type="slidenum">
              <a:rPr lang="es-ES" sz="1200" b="0" smtClean="0">
                <a:latin typeface="Arial" pitchFamily="34" charset="0"/>
              </a:rPr>
              <a:pPr eaLnBrk="1" hangingPunct="1"/>
              <a:t>38</a:t>
            </a:fld>
            <a:endParaRPr lang="es-ES" sz="1200" b="0" smtClean="0">
              <a:latin typeface="Arial" pitchFamily="34"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982E7335-3088-446E-8879-911B119C4E64}" type="slidenum">
              <a:rPr lang="es-ES" sz="1200" b="0" smtClean="0">
                <a:latin typeface="Arial" pitchFamily="34" charset="0"/>
              </a:rPr>
              <a:pPr eaLnBrk="1" hangingPunct="1"/>
              <a:t>39</a:t>
            </a:fld>
            <a:endParaRPr lang="es-ES" sz="1200" b="0" smtClean="0">
              <a:latin typeface="Arial" pitchFamily="34"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A37FCF5-B379-4FFA-856F-3A729C93C3CF}" type="slidenum">
              <a:rPr lang="es-ES" sz="1200" b="0" smtClean="0">
                <a:latin typeface="Arial" pitchFamily="34" charset="0"/>
              </a:rPr>
              <a:pPr eaLnBrk="1" hangingPunct="1"/>
              <a:t>40</a:t>
            </a:fld>
            <a:endParaRPr lang="es-ES" sz="1200" b="0" smtClean="0">
              <a:latin typeface="Arial" pitchFamily="34"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A2976864-31C9-4445-BDCF-D5E596A8FD7C}" type="slidenum">
              <a:rPr lang="es-ES" sz="1200" b="0" smtClean="0">
                <a:latin typeface="Arial" pitchFamily="34" charset="0"/>
              </a:rPr>
              <a:pPr eaLnBrk="1" hangingPunct="1"/>
              <a:t>41</a:t>
            </a:fld>
            <a:endParaRPr lang="es-ES" sz="1200" b="0" smtClean="0">
              <a:latin typeface="Arial" pitchFamily="34" charset="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59E02775-4967-4C56-BCCF-1C064EAE31C3}" type="slidenum">
              <a:rPr lang="es-ES" sz="1200" b="0" smtClean="0">
                <a:latin typeface="Arial" pitchFamily="34" charset="0"/>
              </a:rPr>
              <a:pPr eaLnBrk="1" hangingPunct="1"/>
              <a:t>42</a:t>
            </a:fld>
            <a:endParaRPr lang="es-ES" sz="1200" b="0" smtClean="0">
              <a:latin typeface="Arial" pitchFamily="34"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21563A28-0F11-47C9-BEB9-389AB337C608}" type="slidenum">
              <a:rPr lang="es-ES" sz="1200" b="0" smtClean="0">
                <a:latin typeface="Arial" pitchFamily="34" charset="0"/>
              </a:rPr>
              <a:pPr eaLnBrk="1" hangingPunct="1"/>
              <a:t>43</a:t>
            </a:fld>
            <a:endParaRPr lang="es-ES" sz="1200" b="0" smtClean="0">
              <a:latin typeface="Arial" pitchFamily="34"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CC297DAC-F1DE-4BC9-A028-64BC0E202EDF}" type="slidenum">
              <a:rPr lang="es-ES" sz="1200" b="0" smtClean="0">
                <a:latin typeface="Arial" pitchFamily="34" charset="0"/>
              </a:rPr>
              <a:pPr eaLnBrk="1" hangingPunct="1"/>
              <a:t>44</a:t>
            </a:fld>
            <a:endParaRPr lang="es-ES" sz="1200" b="0" smtClean="0">
              <a:latin typeface="Arial" pitchFamily="34"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44D600F6-C86F-455A-832F-E42E6E777F59}" type="slidenum">
              <a:rPr lang="es-ES" sz="1200" b="0" smtClean="0">
                <a:latin typeface="Arial" pitchFamily="34" charset="0"/>
              </a:rPr>
              <a:pPr eaLnBrk="1" hangingPunct="1"/>
              <a:t>45</a:t>
            </a:fld>
            <a:endParaRPr lang="es-ES" sz="1200" b="0" smtClean="0">
              <a:latin typeface="Arial" pitchFamily="34" charset="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fld id="{E2355141-FA75-42F4-B7B5-19715AA24F02}" type="slidenum">
              <a:rPr lang="es-ES" sz="1200" b="0" smtClean="0">
                <a:latin typeface="Arial" pitchFamily="34" charset="0"/>
              </a:rPr>
              <a:pPr eaLnBrk="1" hangingPunct="1"/>
              <a:t>46</a:t>
            </a:fld>
            <a:endParaRPr lang="es-ES" sz="1200" b="0" smtClean="0">
              <a:latin typeface="Arial" pitchFamily="34"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9EC7FEA9-90C9-4D39-94D9-A12E114EAF8D}" type="slidenum">
              <a:rPr lang="en-US"/>
              <a:pPr>
                <a:defRPr/>
              </a:pPr>
              <a:t>‹Nº›</a:t>
            </a:fld>
            <a:endParaRPr lang="en-US"/>
          </a:p>
        </p:txBody>
      </p:sp>
    </p:spTree>
    <p:extLst>
      <p:ext uri="{BB962C8B-B14F-4D97-AF65-F5344CB8AC3E}">
        <p14:creationId xmlns:p14="http://schemas.microsoft.com/office/powerpoint/2010/main" val="2236156774"/>
      </p:ext>
    </p:extLst>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F7792D9E-5597-4BDA-A40E-1C6B5AD2B7E9}" type="slidenum">
              <a:rPr lang="en-US"/>
              <a:pPr>
                <a:defRPr/>
              </a:pPr>
              <a:t>‹Nº›</a:t>
            </a:fld>
            <a:endParaRPr lang="en-US"/>
          </a:p>
        </p:txBody>
      </p:sp>
    </p:spTree>
    <p:extLst>
      <p:ext uri="{BB962C8B-B14F-4D97-AF65-F5344CB8AC3E}">
        <p14:creationId xmlns:p14="http://schemas.microsoft.com/office/powerpoint/2010/main" val="4256598638"/>
      </p:ext>
    </p:extLst>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7C6C6E39-F389-4D22-A34E-2DA10F93B28B}" type="slidenum">
              <a:rPr lang="en-US"/>
              <a:pPr>
                <a:defRPr/>
              </a:pPr>
              <a:t>‹Nº›</a:t>
            </a:fld>
            <a:endParaRPr lang="en-US"/>
          </a:p>
        </p:txBody>
      </p:sp>
    </p:spTree>
    <p:extLst>
      <p:ext uri="{BB962C8B-B14F-4D97-AF65-F5344CB8AC3E}">
        <p14:creationId xmlns:p14="http://schemas.microsoft.com/office/powerpoint/2010/main" val="135679288"/>
      </p:ext>
    </p:extLst>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D79AAB3A-131B-47F2-888A-920057F0A19D}" type="slidenum">
              <a:rPr lang="en-US"/>
              <a:pPr>
                <a:defRPr/>
              </a:pPr>
              <a:t>‹Nº›</a:t>
            </a:fld>
            <a:endParaRPr lang="en-US"/>
          </a:p>
        </p:txBody>
      </p:sp>
    </p:spTree>
    <p:extLst>
      <p:ext uri="{BB962C8B-B14F-4D97-AF65-F5344CB8AC3E}">
        <p14:creationId xmlns:p14="http://schemas.microsoft.com/office/powerpoint/2010/main" val="86811095"/>
      </p:ext>
    </p:extLst>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en-US"/>
          </a:p>
        </p:txBody>
      </p:sp>
      <p:sp>
        <p:nvSpPr>
          <p:cNvPr id="8" name="Rectangle 5"/>
          <p:cNvSpPr>
            <a:spLocks noGrp="1" noChangeArrowheads="1"/>
          </p:cNvSpPr>
          <p:nvPr>
            <p:ph type="ftr" sz="quarter" idx="11"/>
          </p:nvPr>
        </p:nvSpPr>
        <p:spPr/>
        <p:txBody>
          <a:bodyPr/>
          <a:lstStyle>
            <a:lvl1pPr>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7754FFD1-30B0-4310-97D8-B77781E7C894}" type="slidenum">
              <a:rPr lang="en-US"/>
              <a:pPr>
                <a:defRPr/>
              </a:pPr>
              <a:t>‹Nº›</a:t>
            </a:fld>
            <a:endParaRPr lang="en-US"/>
          </a:p>
        </p:txBody>
      </p:sp>
    </p:spTree>
    <p:extLst>
      <p:ext uri="{BB962C8B-B14F-4D97-AF65-F5344CB8AC3E}">
        <p14:creationId xmlns:p14="http://schemas.microsoft.com/office/powerpoint/2010/main" val="142693961"/>
      </p:ext>
    </p:extLst>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8E3F589C-C8B9-410F-A871-612A3E66A449}" type="slidenum">
              <a:rPr lang="en-US"/>
              <a:pPr>
                <a:defRPr/>
              </a:pPr>
              <a:t>‹Nº›</a:t>
            </a:fld>
            <a:endParaRPr lang="en-US"/>
          </a:p>
        </p:txBody>
      </p:sp>
    </p:spTree>
    <p:extLst>
      <p:ext uri="{BB962C8B-B14F-4D97-AF65-F5344CB8AC3E}">
        <p14:creationId xmlns:p14="http://schemas.microsoft.com/office/powerpoint/2010/main" val="2637338970"/>
      </p:ext>
    </p:extLst>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D3CE1918-FDC2-4A1C-A43E-1C6AF3224DDE}" type="slidenum">
              <a:rPr lang="en-US"/>
              <a:pPr>
                <a:defRPr/>
              </a:pPr>
              <a:t>‹Nº›</a:t>
            </a:fld>
            <a:endParaRPr lang="en-US"/>
          </a:p>
        </p:txBody>
      </p:sp>
    </p:spTree>
    <p:extLst>
      <p:ext uri="{BB962C8B-B14F-4D97-AF65-F5344CB8AC3E}">
        <p14:creationId xmlns:p14="http://schemas.microsoft.com/office/powerpoint/2010/main" val="913042992"/>
      </p:ext>
    </p:extLst>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C48CF2C3-848C-44E4-B41F-9E72E8A598C1}" type="slidenum">
              <a:rPr lang="en-US"/>
              <a:pPr>
                <a:defRPr/>
              </a:pPr>
              <a:t>‹Nº›</a:t>
            </a:fld>
            <a:endParaRPr lang="en-US"/>
          </a:p>
        </p:txBody>
      </p:sp>
    </p:spTree>
    <p:extLst>
      <p:ext uri="{BB962C8B-B14F-4D97-AF65-F5344CB8AC3E}">
        <p14:creationId xmlns:p14="http://schemas.microsoft.com/office/powerpoint/2010/main" val="3240854474"/>
      </p:ext>
    </p:extLst>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D7EBD97F-ADC9-4E30-881A-D98E2127ACEF}" type="slidenum">
              <a:rPr lang="en-US"/>
              <a:pPr>
                <a:defRPr/>
              </a:pPr>
              <a:t>‹Nº›</a:t>
            </a:fld>
            <a:endParaRPr lang="en-US"/>
          </a:p>
        </p:txBody>
      </p:sp>
    </p:spTree>
    <p:extLst>
      <p:ext uri="{BB962C8B-B14F-4D97-AF65-F5344CB8AC3E}">
        <p14:creationId xmlns:p14="http://schemas.microsoft.com/office/powerpoint/2010/main" val="4281129383"/>
      </p:ext>
    </p:extLst>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02291E87-4283-4AAE-A556-00FB30C4994C}" type="slidenum">
              <a:rPr lang="en-US"/>
              <a:pPr>
                <a:defRPr/>
              </a:pPr>
              <a:t>‹Nº›</a:t>
            </a:fld>
            <a:endParaRPr lang="en-US"/>
          </a:p>
        </p:txBody>
      </p:sp>
    </p:spTree>
    <p:extLst>
      <p:ext uri="{BB962C8B-B14F-4D97-AF65-F5344CB8AC3E}">
        <p14:creationId xmlns:p14="http://schemas.microsoft.com/office/powerpoint/2010/main" val="3925320189"/>
      </p:ext>
    </p:extLst>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D3B63915-93A9-48DB-8290-9D8785DC8FE3}" type="slidenum">
              <a:rPr lang="en-US"/>
              <a:pPr>
                <a:defRPr/>
              </a:pPr>
              <a:t>‹Nº›</a:t>
            </a:fld>
            <a:endParaRPr lang="en-US"/>
          </a:p>
        </p:txBody>
      </p:sp>
    </p:spTree>
    <p:extLst>
      <p:ext uri="{BB962C8B-B14F-4D97-AF65-F5344CB8AC3E}">
        <p14:creationId xmlns:p14="http://schemas.microsoft.com/office/powerpoint/2010/main" val="2678182910"/>
      </p:ext>
    </p:extLst>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B7C81BD9-9F01-4AEE-A0CA-63D1C87AF892}" type="slidenum">
              <a:rPr lang="en-US"/>
              <a:pPr>
                <a:defRPr/>
              </a:pPr>
              <a:t>‹Nº›</a:t>
            </a:fld>
            <a:endParaRPr lang="en-US"/>
          </a:p>
        </p:txBody>
      </p:sp>
    </p:spTree>
    <p:extLst>
      <p:ext uri="{BB962C8B-B14F-4D97-AF65-F5344CB8AC3E}">
        <p14:creationId xmlns:p14="http://schemas.microsoft.com/office/powerpoint/2010/main" val="1020889698"/>
      </p:ext>
    </p:extLst>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63917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2247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endParaRPr lang="en-US" smtClean="0"/>
          </a:p>
          <a:p>
            <a:pPr lvl="1"/>
            <a:r>
              <a:rPr lang="he-IL" smtClean="0"/>
              <a:t>רמה שנייה</a:t>
            </a:r>
            <a:endParaRPr lang="en-US" smtClean="0"/>
          </a:p>
          <a:p>
            <a:pPr lvl="2"/>
            <a:r>
              <a:rPr lang="he-IL" smtClean="0"/>
              <a:t>רמה שלישית</a:t>
            </a:r>
            <a:endParaRPr lang="en-US" smtClean="0"/>
          </a:p>
          <a:p>
            <a:pPr lvl="3"/>
            <a:r>
              <a:rPr lang="he-IL" smtClean="0"/>
              <a:t>רמה רביעית</a:t>
            </a:r>
            <a:endParaRPr lang="en-US" smtClean="0"/>
          </a:p>
          <a:p>
            <a:pPr lvl="4"/>
            <a:r>
              <a:rPr lang="he-IL" smtClean="0"/>
              <a:t>רמה חמישית</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b="0">
                <a:latin typeface="+mn-lt"/>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b="0">
                <a:latin typeface="+mn-lt"/>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b="0">
                <a:latin typeface="+mn-lt"/>
                <a:cs typeface="Arial" charset="0"/>
              </a:defRPr>
            </a:lvl1pPr>
          </a:lstStyle>
          <a:p>
            <a:pPr>
              <a:defRPr/>
            </a:pPr>
            <a:fld id="{A4482454-E001-4303-977D-01116CB16BD1}"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ransition spd="slow">
    <p:random/>
  </p:transition>
  <p:txStyles>
    <p:titleStyle>
      <a:lvl1pPr algn="ctr" rtl="0" eaLnBrk="1" fontAlgn="base" hangingPunct="1">
        <a:spcBef>
          <a:spcPct val="0"/>
        </a:spcBef>
        <a:spcAft>
          <a:spcPct val="0"/>
        </a:spcAft>
        <a:defRPr sz="4400">
          <a:solidFill>
            <a:schemeClr val="tx2"/>
          </a:solidFill>
          <a:latin typeface="+mj-lt"/>
          <a:ea typeface="Times New Roman (Hebrew)"/>
          <a:cs typeface="+mj-cs"/>
        </a:defRPr>
      </a:lvl1pPr>
      <a:lvl2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2pPr>
      <a:lvl3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3pPr>
      <a:lvl4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4pPr>
      <a:lvl5pPr algn="ctr" rtl="0" eaLnBrk="1" fontAlgn="base" hangingPunct="1">
        <a:spcBef>
          <a:spcPct val="0"/>
        </a:spcBef>
        <a:spcAft>
          <a:spcPct val="0"/>
        </a:spcAft>
        <a:defRPr sz="4400">
          <a:solidFill>
            <a:schemeClr val="tx2"/>
          </a:solidFill>
          <a:latin typeface="Arial" charset="0"/>
          <a:ea typeface="Times New Roman (Hebrew)"/>
          <a:cs typeface="Times New Roman (Hebrew)" charset="-79"/>
        </a:defRPr>
      </a:lvl5pPr>
      <a:lvl6pPr marL="457200" algn="ctr" rtl="0" eaLnBrk="1" fontAlgn="base" hangingPunct="1">
        <a:spcBef>
          <a:spcPct val="0"/>
        </a:spcBef>
        <a:spcAft>
          <a:spcPct val="0"/>
        </a:spcAft>
        <a:defRPr sz="4400">
          <a:solidFill>
            <a:schemeClr val="tx2"/>
          </a:solidFill>
          <a:latin typeface="Arial" charset="0"/>
          <a:cs typeface="Times New Roman (Hebrew)" charset="-79"/>
        </a:defRPr>
      </a:lvl6pPr>
      <a:lvl7pPr marL="914400" algn="ctr" rtl="0" eaLnBrk="1" fontAlgn="base" hangingPunct="1">
        <a:spcBef>
          <a:spcPct val="0"/>
        </a:spcBef>
        <a:spcAft>
          <a:spcPct val="0"/>
        </a:spcAft>
        <a:defRPr sz="4400">
          <a:solidFill>
            <a:schemeClr val="tx2"/>
          </a:solidFill>
          <a:latin typeface="Arial" charset="0"/>
          <a:cs typeface="Times New Roman (Hebrew)" charset="-79"/>
        </a:defRPr>
      </a:lvl7pPr>
      <a:lvl8pPr marL="1371600" algn="ctr" rtl="0" eaLnBrk="1" fontAlgn="base" hangingPunct="1">
        <a:spcBef>
          <a:spcPct val="0"/>
        </a:spcBef>
        <a:spcAft>
          <a:spcPct val="0"/>
        </a:spcAft>
        <a:defRPr sz="4400">
          <a:solidFill>
            <a:schemeClr val="tx2"/>
          </a:solidFill>
          <a:latin typeface="Arial" charset="0"/>
          <a:cs typeface="Times New Roman (Hebrew)" charset="-79"/>
        </a:defRPr>
      </a:lvl8pPr>
      <a:lvl9pPr marL="1828800" algn="ctr" rtl="0" eaLnBrk="1" fontAlgn="base" hangingPunct="1">
        <a:spcBef>
          <a:spcPct val="0"/>
        </a:spcBef>
        <a:spcAft>
          <a:spcPct val="0"/>
        </a:spcAft>
        <a:defRPr sz="4400">
          <a:solidFill>
            <a:schemeClr val="tx2"/>
          </a:solidFill>
          <a:latin typeface="Arial" charset="0"/>
          <a:cs typeface="Times New Roman (Hebrew)" charset="-79"/>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Times New Roman (Hebrew)"/>
          <a:cs typeface="+mn-cs"/>
        </a:defRPr>
      </a:lvl1pPr>
      <a:lvl2pPr marL="742950" indent="-285750" algn="l" rtl="0" eaLnBrk="1" fontAlgn="base" hangingPunct="1">
        <a:spcBef>
          <a:spcPct val="20000"/>
        </a:spcBef>
        <a:spcAft>
          <a:spcPct val="0"/>
        </a:spcAft>
        <a:buChar char="–"/>
        <a:defRPr sz="2800">
          <a:solidFill>
            <a:schemeClr val="tx1"/>
          </a:solidFill>
          <a:latin typeface="+mn-lt"/>
          <a:ea typeface="Times New Roman (Hebrew)"/>
          <a:cs typeface="Arial" charset="0"/>
        </a:defRPr>
      </a:lvl2pPr>
      <a:lvl3pPr marL="1143000" indent="-228600" algn="l" rtl="0" eaLnBrk="1" fontAlgn="base" hangingPunct="1">
        <a:spcBef>
          <a:spcPct val="20000"/>
        </a:spcBef>
        <a:spcAft>
          <a:spcPct val="0"/>
        </a:spcAft>
        <a:buChar char="•"/>
        <a:defRPr sz="2400">
          <a:solidFill>
            <a:schemeClr val="tx1"/>
          </a:solidFill>
          <a:latin typeface="+mn-lt"/>
          <a:ea typeface="Times New Roman (Hebrew)"/>
          <a:cs typeface="Arial" charset="0"/>
        </a:defRPr>
      </a:lvl3pPr>
      <a:lvl4pPr marL="1600200" indent="-228600" algn="l" rtl="0" eaLnBrk="1" fontAlgn="base" hangingPunct="1">
        <a:spcBef>
          <a:spcPct val="20000"/>
        </a:spcBef>
        <a:spcAft>
          <a:spcPct val="0"/>
        </a:spcAft>
        <a:buChar char="–"/>
        <a:defRPr sz="2000">
          <a:solidFill>
            <a:schemeClr val="tx1"/>
          </a:solidFill>
          <a:latin typeface="+mn-lt"/>
          <a:ea typeface="Times New Roman (Hebrew)"/>
          <a:cs typeface="Arial" charset="0"/>
        </a:defRPr>
      </a:lvl4pPr>
      <a:lvl5pPr marL="2057400" indent="-228600" algn="l" rtl="0" eaLnBrk="1" fontAlgn="base" hangingPunct="1">
        <a:spcBef>
          <a:spcPct val="20000"/>
        </a:spcBef>
        <a:spcAft>
          <a:spcPct val="0"/>
        </a:spcAft>
        <a:buChar char="»"/>
        <a:defRPr sz="2000">
          <a:solidFill>
            <a:schemeClr val="tx1"/>
          </a:solidFill>
          <a:latin typeface="+mn-lt"/>
          <a:ea typeface="Times New Roman (Hebrew)"/>
          <a:cs typeface="Arial" charset="0"/>
        </a:defRPr>
      </a:lvl5pPr>
      <a:lvl6pPr marL="2514600" indent="-228600" algn="l" rtl="0" eaLnBrk="1" fontAlgn="base" hangingPunct="1">
        <a:spcBef>
          <a:spcPct val="20000"/>
        </a:spcBef>
        <a:spcAft>
          <a:spcPct val="0"/>
        </a:spcAft>
        <a:buChar char="»"/>
        <a:defRPr sz="2000">
          <a:solidFill>
            <a:schemeClr val="tx1"/>
          </a:solidFill>
          <a:latin typeface="+mn-lt"/>
          <a:cs typeface="Arial" charset="0"/>
        </a:defRPr>
      </a:lvl6pPr>
      <a:lvl7pPr marL="2971800" indent="-228600" algn="l" rtl="0" eaLnBrk="1" fontAlgn="base" hangingPunct="1">
        <a:spcBef>
          <a:spcPct val="20000"/>
        </a:spcBef>
        <a:spcAft>
          <a:spcPct val="0"/>
        </a:spcAft>
        <a:buChar char="»"/>
        <a:defRPr sz="2000">
          <a:solidFill>
            <a:schemeClr val="tx1"/>
          </a:solidFill>
          <a:latin typeface="+mn-lt"/>
          <a:cs typeface="Arial" charset="0"/>
        </a:defRPr>
      </a:lvl7pPr>
      <a:lvl8pPr marL="3429000" indent="-228600" algn="l" rtl="0" eaLnBrk="1" fontAlgn="base" hangingPunct="1">
        <a:spcBef>
          <a:spcPct val="20000"/>
        </a:spcBef>
        <a:spcAft>
          <a:spcPct val="0"/>
        </a:spcAft>
        <a:buChar char="»"/>
        <a:defRPr sz="2000">
          <a:solidFill>
            <a:schemeClr val="tx1"/>
          </a:solidFill>
          <a:latin typeface="+mn-lt"/>
          <a:cs typeface="Arial" charset="0"/>
        </a:defRPr>
      </a:lvl8pPr>
      <a:lvl9pPr marL="3886200" indent="-228600" algn="l" rtl="0" eaLnBrk="1" fontAlgn="base" hangingPunct="1">
        <a:spcBef>
          <a:spcPct val="20000"/>
        </a:spcBef>
        <a:spcAft>
          <a:spcPct val="0"/>
        </a:spcAft>
        <a:buChar char="»"/>
        <a:defRPr sz="2000">
          <a:solidFill>
            <a:schemeClr val="tx1"/>
          </a:solidFill>
          <a:latin typeface="+mn-lt"/>
          <a:cs typeface="Arial"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b="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80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3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4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4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4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84.jpeg"/><Relationship Id="rId4" Type="http://schemas.openxmlformats.org/officeDocument/2006/relationships/image" Target="../media/image83.jpeg"/></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5 Imagen" descr="2010-0505 Úbeda 10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88913"/>
            <a:ext cx="8820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4"/>
          <p:cNvSpPr>
            <a:spLocks noChangeArrowheads="1"/>
          </p:cNvSpPr>
          <p:nvPr/>
        </p:nvSpPr>
        <p:spPr bwMode="auto">
          <a:xfrm>
            <a:off x="0" y="188913"/>
            <a:ext cx="8928100" cy="59039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4340" name="Text Box 3"/>
          <p:cNvSpPr txBox="1">
            <a:spLocks noChangeArrowheads="1"/>
          </p:cNvSpPr>
          <p:nvPr/>
        </p:nvSpPr>
        <p:spPr bwMode="auto">
          <a:xfrm>
            <a:off x="684213" y="6237288"/>
            <a:ext cx="63357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400"/>
              <a:t>PEH254  Úbeda Monumental (85 fotos)</a:t>
            </a:r>
          </a:p>
        </p:txBody>
      </p:sp>
      <p:sp>
        <p:nvSpPr>
          <p:cNvPr id="14341" name="WordArt 2"/>
          <p:cNvSpPr>
            <a:spLocks noChangeArrowheads="1" noChangeShapeType="1" noTextEdit="1"/>
          </p:cNvSpPr>
          <p:nvPr/>
        </p:nvSpPr>
        <p:spPr bwMode="auto">
          <a:xfrm>
            <a:off x="1476375" y="404813"/>
            <a:ext cx="6335713" cy="620712"/>
          </a:xfrm>
          <a:prstGeom prst="rect">
            <a:avLst/>
          </a:prstGeom>
        </p:spPr>
        <p:txBody>
          <a:bodyPr wrap="none" fromWordArt="1">
            <a:prstTxWarp prst="textFadeUp">
              <a:avLst>
                <a:gd name="adj" fmla="val 9991"/>
              </a:avLst>
            </a:prstTxWarp>
          </a:bodyPr>
          <a:lstStyle/>
          <a:p>
            <a:pPr algn="ctr"/>
            <a:r>
              <a:rPr lang="es-ES" sz="3600" kern="1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Serie:     Paseos  de  Eugenio  Herrera</a:t>
            </a:r>
          </a:p>
        </p:txBody>
      </p:sp>
      <p:sp>
        <p:nvSpPr>
          <p:cNvPr id="14342" name="Oval 36" descr="Currito del Real Madrid 03"/>
          <p:cNvSpPr>
            <a:spLocks noChangeArrowheads="1"/>
          </p:cNvSpPr>
          <p:nvPr/>
        </p:nvSpPr>
        <p:spPr bwMode="auto">
          <a:xfrm>
            <a:off x="7812088" y="260350"/>
            <a:ext cx="863600" cy="1196975"/>
          </a:xfrm>
          <a:prstGeom prst="ellipse">
            <a:avLst/>
          </a:prstGeom>
          <a:blipFill dpi="0" rotWithShape="1">
            <a:blip r:embed="rId5"/>
            <a:srcRect/>
            <a:stretch>
              <a:fillRect/>
            </a:stretch>
          </a:blipFill>
          <a:ln w="9525">
            <a:solidFill>
              <a:srgbClr val="CCCC00"/>
            </a:solidFill>
            <a:round/>
            <a:headEnd/>
            <a:tailEnd/>
          </a:ln>
        </p:spPr>
        <p:txBody>
          <a:bodyPr wrap="none" anchor="ctr"/>
          <a:lstStyle/>
          <a:p>
            <a:endParaRPr lang="es-ES">
              <a:latin typeface="Constantia" pitchFamily="18" charset="0"/>
            </a:endParaRPr>
          </a:p>
        </p:txBody>
      </p:sp>
      <p:sp>
        <p:nvSpPr>
          <p:cNvPr id="14343" name="8 CuadroTexto"/>
          <p:cNvSpPr txBox="1">
            <a:spLocks noChangeArrowheads="1"/>
          </p:cNvSpPr>
          <p:nvPr/>
        </p:nvSpPr>
        <p:spPr bwMode="auto">
          <a:xfrm>
            <a:off x="6588125" y="6092825"/>
            <a:ext cx="1441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es-ES">
                <a:cs typeface="Times New Roman" pitchFamily="18" charset="0"/>
              </a:rPr>
              <a:t>Avance </a:t>
            </a:r>
          </a:p>
          <a:p>
            <a:pPr algn="ctr" eaLnBrk="1" hangingPunct="1"/>
            <a:r>
              <a:rPr lang="es-ES" u="sng">
                <a:cs typeface="Times New Roman" pitchFamily="18" charset="0"/>
              </a:rPr>
              <a:t>MANUAL</a:t>
            </a:r>
          </a:p>
        </p:txBody>
      </p:sp>
      <p:pic>
        <p:nvPicPr>
          <p:cNvPr id="8" name="Picture 21" descr="Som21"/>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6237288"/>
            <a:ext cx="9366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8 Rectángulo"/>
          <p:cNvSpPr>
            <a:spLocks noChangeArrowheads="1"/>
          </p:cNvSpPr>
          <p:nvPr/>
        </p:nvSpPr>
        <p:spPr bwMode="auto">
          <a:xfrm>
            <a:off x="6659563" y="6524625"/>
            <a:ext cx="1441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
                <a:cs typeface="Times New Roman" pitchFamily="18" charset="0"/>
              </a:rPr>
              <a:t>Poner sonido</a:t>
            </a:r>
            <a:endParaRPr lang="es-ES"/>
          </a:p>
        </p:txBody>
      </p:sp>
      <p:pic>
        <p:nvPicPr>
          <p:cNvPr id="14346" name="9 Imagen" descr="Escudo de Úbeda.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850" y="6178550"/>
            <a:ext cx="576263"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sndAc>
      <p:stSnd loop="1">
        <p:snd r:embed="rId3" name="03-Adagio 2.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468313" y="404813"/>
            <a:ext cx="8064500" cy="62388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5363" name="5 CuadroTexto"/>
          <p:cNvSpPr txBox="1">
            <a:spLocks noChangeArrowheads="1"/>
          </p:cNvSpPr>
          <p:nvPr/>
        </p:nvSpPr>
        <p:spPr bwMode="auto">
          <a:xfrm>
            <a:off x="827088" y="1412875"/>
            <a:ext cx="7489825"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just" eaLnBrk="1" hangingPunct="1"/>
            <a:r>
              <a:rPr lang="es-ES" sz="1600" b="0">
                <a:solidFill>
                  <a:srgbClr val="FFC000"/>
                </a:solidFill>
                <a:latin typeface="Papyrus" pitchFamily="66" charset="0"/>
              </a:rPr>
              <a:t>Es una ciudad de la provincia de Jaén. Fue declarada  Patrimonio Cultural de la Humanidad por la Unesco el 3 de julio de 2003 debido a la calidad y buena conservación de sus numerosos edificios renacentistas y de su singular entorno urbanístico.</a:t>
            </a:r>
          </a:p>
          <a:p>
            <a:pPr algn="just" eaLnBrk="1" hangingPunct="1"/>
            <a:endParaRPr lang="es-ES" sz="1600" b="0">
              <a:solidFill>
                <a:srgbClr val="FFC000"/>
              </a:solidFill>
              <a:latin typeface="Papyrus" pitchFamily="66" charset="0"/>
            </a:endParaRPr>
          </a:p>
          <a:p>
            <a:pPr algn="just" eaLnBrk="1" hangingPunct="1"/>
            <a:r>
              <a:rPr lang="es-ES" sz="1600" b="0">
                <a:solidFill>
                  <a:srgbClr val="FFC000"/>
                </a:solidFill>
                <a:latin typeface="Papyrus" pitchFamily="66" charset="0"/>
              </a:rPr>
              <a:t>La ciudad está situada sobre un cerro, volcado hacia el valle del río Guadalquivir frente a la imponente Sierra Mágina  y cerca del centro geográfico de la provincia. Constituye un importante centro de atracción, al contar con hospital comarcal, centros educativos y escuelas universitarias (UNED y SAFA), delegaciones de Hacienda y de la seguridad social, juzgados, Centro del Profesorado (CEP),</a:t>
            </a:r>
            <a:r>
              <a:rPr lang="es-ES" sz="1600" b="0" baseline="30000">
                <a:solidFill>
                  <a:srgbClr val="FFC000"/>
                </a:solidFill>
                <a:latin typeface="Papyrus" pitchFamily="66" charset="0"/>
              </a:rPr>
              <a:t> </a:t>
            </a:r>
            <a:r>
              <a:rPr lang="es-ES" sz="1600" b="0">
                <a:solidFill>
                  <a:srgbClr val="FFC000"/>
                </a:solidFill>
                <a:latin typeface="Papyrus" pitchFamily="66" charset="0"/>
              </a:rPr>
              <a:t>etc, derivando en uno de los índices de centralidad más altos de toda Andalucia.</a:t>
            </a:r>
          </a:p>
          <a:p>
            <a:pPr algn="just" eaLnBrk="1" hangingPunct="1"/>
            <a:endParaRPr lang="es-ES" sz="1600" b="0">
              <a:solidFill>
                <a:srgbClr val="FFC000"/>
              </a:solidFill>
              <a:latin typeface="Papyrus" pitchFamily="66" charset="0"/>
            </a:endParaRPr>
          </a:p>
          <a:p>
            <a:pPr algn="just" eaLnBrk="1" hangingPunct="1"/>
            <a:r>
              <a:rPr lang="es-ES" sz="1600" b="0">
                <a:solidFill>
                  <a:srgbClr val="FFC000"/>
                </a:solidFill>
                <a:latin typeface="Papyrus" pitchFamily="66" charset="0"/>
              </a:rPr>
              <a:t>Úbeda vive principalmente del sector servicios, el comercio y la administración, que ocupan el 49% de la población activa. Pero además el peso de la agricultura es enorme, siendo un centro neurálgico del olivar y la producción aceitera y uno de los mayores productores y envasadores de la provincia de Jaén de aceite de oliva  piedra angular de toda su economía. De hecho, la comarca de La Loma viene siendo la mayor productora mundial, con un 15% de toda la producción aceitera mundial. Otras actividades complementarias son la industria, la ganadería y el  turismo</a:t>
            </a:r>
            <a:r>
              <a:rPr lang="es-ES" b="0">
                <a:latin typeface="Papyrus" pitchFamily="66" charset="0"/>
              </a:rPr>
              <a:t>.</a:t>
            </a:r>
          </a:p>
        </p:txBody>
      </p:sp>
      <p:sp>
        <p:nvSpPr>
          <p:cNvPr id="15364"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536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5366" name="6 CuadroTexto"/>
          <p:cNvSpPr txBox="1">
            <a:spLocks noChangeArrowheads="1"/>
          </p:cNvSpPr>
          <p:nvPr/>
        </p:nvSpPr>
        <p:spPr bwMode="auto">
          <a:xfrm>
            <a:off x="900113" y="476250"/>
            <a:ext cx="7272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es-ES_tradnl" sz="5400">
                <a:latin typeface="Sneakerhead BTN Outline" pitchFamily="34" charset="0"/>
              </a:rPr>
              <a:t>Úbeda</a:t>
            </a:r>
            <a:endParaRPr lang="es-ES" sz="5400">
              <a:latin typeface="Sneakerhead BTN Outline"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6 Imagen" descr="2010-0505 Úbeda 09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64500"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 Box 3"/>
          <p:cNvSpPr txBox="1">
            <a:spLocks noChangeArrowheads="1"/>
          </p:cNvSpPr>
          <p:nvPr/>
        </p:nvSpPr>
        <p:spPr bwMode="auto">
          <a:xfrm>
            <a:off x="0" y="6237288"/>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los Marqueses de Bussianos</a:t>
            </a:r>
          </a:p>
          <a:p>
            <a:pPr algn="ctr" eaLnBrk="1" hangingPunct="1"/>
            <a:r>
              <a:rPr lang="fr-CA">
                <a:solidFill>
                  <a:srgbClr val="FFC000"/>
                </a:solidFill>
                <a:latin typeface="Papyrus" pitchFamily="66" charset="0"/>
              </a:rPr>
              <a:t>Estilo Manierista  s. XVI</a:t>
            </a:r>
          </a:p>
        </p:txBody>
      </p:sp>
      <p:sp>
        <p:nvSpPr>
          <p:cNvPr id="16388"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638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639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741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17412" name="6 Imagen" descr="2010-0505 Úbeda 1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3"/>
          <p:cNvSpPr txBox="1">
            <a:spLocks noChangeArrowheads="1"/>
          </p:cNvSpPr>
          <p:nvPr/>
        </p:nvSpPr>
        <p:spPr bwMode="auto">
          <a:xfrm>
            <a:off x="0" y="6021388"/>
            <a:ext cx="9144000"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Trinidad</a:t>
            </a:r>
          </a:p>
          <a:p>
            <a:pPr algn="ctr" eaLnBrk="1" hangingPunct="1"/>
            <a:r>
              <a:rPr lang="es-ES" b="0">
                <a:solidFill>
                  <a:srgbClr val="FFC000"/>
                </a:solidFill>
                <a:latin typeface="Papyrus" pitchFamily="66" charset="0"/>
              </a:rPr>
              <a:t>Barroco en la renacentista ciudad de Úbeda. Fundada en 1250 por la orden de los  Redentores sobre una ermita de San Sebastián. Drspués se trasladó al actual edificio que en 1368 fue quemado en las revueltas Pero Gil </a:t>
            </a:r>
            <a:br>
              <a:rPr lang="es-ES" b="0">
                <a:solidFill>
                  <a:srgbClr val="FFC000"/>
                </a:solidFill>
                <a:latin typeface="Papyrus" pitchFamily="66" charset="0"/>
              </a:rPr>
            </a:br>
            <a:r>
              <a:rPr lang="es-ES" b="0">
                <a:solidFill>
                  <a:srgbClr val="FFC000"/>
                </a:solidFill>
                <a:latin typeface="Papyrus" pitchFamily="66" charset="0"/>
              </a:rPr>
              <a:t>.</a:t>
            </a:r>
            <a:r>
              <a:rPr lang="es-ES" sz="2000"/>
              <a:t/>
            </a:r>
            <a:br>
              <a:rPr lang="es-ES" sz="2000"/>
            </a:br>
            <a:r>
              <a:rPr lang="es-ES" sz="2000"/>
              <a:t/>
            </a:r>
            <a:br>
              <a:rPr lang="es-ES" sz="2000"/>
            </a:br>
            <a:endParaRPr lang="fr-CA" sz="2000"/>
          </a:p>
        </p:txBody>
      </p:sp>
      <p:sp>
        <p:nvSpPr>
          <p:cNvPr id="17414"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0" y="602773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Trinidad</a:t>
            </a:r>
          </a:p>
          <a:p>
            <a:pPr algn="ctr" eaLnBrk="1" hangingPunct="1"/>
            <a:r>
              <a:rPr lang="es-ES" b="0">
                <a:solidFill>
                  <a:srgbClr val="FFC000"/>
                </a:solidFill>
                <a:latin typeface="Papyrus" pitchFamily="66" charset="0"/>
              </a:rPr>
              <a:t>A finales del siglo XIV la iglesia se hundió por lo que tuvo que ser reconstruida en 1516 a expensas del Comendador Pedro Vela quien la elige como panteón. La portada sur representa a Juan de Mata</a:t>
            </a:r>
            <a:endParaRPr lang="fr-CA"/>
          </a:p>
        </p:txBody>
      </p:sp>
      <p:sp>
        <p:nvSpPr>
          <p:cNvPr id="18435"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18436" name="6 Imagen" descr="Úbeda 2012-10-14 I La Trinidad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4103688"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7 Imagen" descr="Úbeda 2012-10-14 I La Trinidad 06.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88913"/>
            <a:ext cx="3897312"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8439"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8440" name="5 CuadroTexto"/>
          <p:cNvSpPr txBox="1">
            <a:spLocks noChangeArrowheads="1"/>
          </p:cNvSpPr>
          <p:nvPr/>
        </p:nvSpPr>
        <p:spPr bwMode="auto">
          <a:xfrm>
            <a:off x="377983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6 Imagen" descr="2010-0505 Úbeda 1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13"/>
          <p:cNvSpPr txBox="1">
            <a:spLocks noChangeArrowheads="1"/>
          </p:cNvSpPr>
          <p:nvPr/>
        </p:nvSpPr>
        <p:spPr bwMode="auto">
          <a:xfrm>
            <a:off x="0" y="5876925"/>
            <a:ext cx="91440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a:t>
            </a:r>
          </a:p>
          <a:p>
            <a:pPr algn="ctr" eaLnBrk="1" hangingPunct="1">
              <a:spcBef>
                <a:spcPct val="50000"/>
              </a:spcBef>
            </a:pPr>
            <a:r>
              <a:rPr lang="es-ES">
                <a:solidFill>
                  <a:srgbClr val="FFC000"/>
                </a:solidFill>
                <a:latin typeface="Papyrus" pitchFamily="66" charset="0"/>
              </a:rPr>
              <a:t>Presenta dos fachadas góticas construidas por el obispo Suárez de la Fuente. Gótico Flamígero. Portada Sur abocinada de arcos apuntados con baquetones en las jambas, con el escudo del obispo (fuente de la que sale un sauce).</a:t>
            </a:r>
          </a:p>
        </p:txBody>
      </p:sp>
      <p:sp>
        <p:nvSpPr>
          <p:cNvPr id="19460"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19461" name="Rectangle 4"/>
          <p:cNvSpPr>
            <a:spLocks noChangeArrowheads="1"/>
          </p:cNvSpPr>
          <p:nvPr/>
        </p:nvSpPr>
        <p:spPr bwMode="auto">
          <a:xfrm>
            <a:off x="468313" y="188913"/>
            <a:ext cx="8064500" cy="566578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1946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19463" name="5 CuadroTexto"/>
          <p:cNvSpPr txBox="1">
            <a:spLocks noChangeArrowheads="1"/>
          </p:cNvSpPr>
          <p:nvPr/>
        </p:nvSpPr>
        <p:spPr bwMode="auto">
          <a:xfrm>
            <a:off x="684213" y="53006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6 Imagen" descr="2010-0505 Úbeda 1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13"/>
          <p:cNvSpPr txBox="1">
            <a:spLocks noChangeArrowheads="1"/>
          </p:cNvSpPr>
          <p:nvPr/>
        </p:nvSpPr>
        <p:spPr bwMode="auto">
          <a:xfrm>
            <a:off x="642938" y="6286500"/>
            <a:ext cx="7786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a:t>
            </a:r>
          </a:p>
        </p:txBody>
      </p:sp>
      <p:sp>
        <p:nvSpPr>
          <p:cNvPr id="20484"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048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048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048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3"/>
          <p:cNvSpPr txBox="1">
            <a:spLocks noChangeArrowheads="1"/>
          </p:cNvSpPr>
          <p:nvPr/>
        </p:nvSpPr>
        <p:spPr bwMode="auto">
          <a:xfrm>
            <a:off x="0" y="5949950"/>
            <a:ext cx="914400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Iglesia de San Isidoro (interior)</a:t>
            </a:r>
          </a:p>
          <a:p>
            <a:pPr algn="ctr" eaLnBrk="1" hangingPunct="1">
              <a:spcBef>
                <a:spcPct val="50000"/>
              </a:spcBef>
            </a:pPr>
            <a:r>
              <a:rPr lang="es-ES">
                <a:solidFill>
                  <a:srgbClr val="FFC000"/>
                </a:solidFill>
                <a:latin typeface="Papyrus" pitchFamily="66" charset="0"/>
              </a:rPr>
              <a:t>Renacentista, consta de una sola nave de cruz latina cubierta por bóveda de cañón.                                                                    El crucero que fue construido por el discípulo de Vandelvira Alonso Barba</a:t>
            </a:r>
          </a:p>
        </p:txBody>
      </p:sp>
      <p:sp>
        <p:nvSpPr>
          <p:cNvPr id="21507"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1508" name="6 Imagen" descr="Úbeda 2012-10-14 S Isidoro 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5337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151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1511" name="5 CuadroTexto"/>
          <p:cNvSpPr txBox="1">
            <a:spLocks noChangeArrowheads="1"/>
          </p:cNvSpPr>
          <p:nvPr/>
        </p:nvSpPr>
        <p:spPr bwMode="auto">
          <a:xfrm>
            <a:off x="6804025"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3"/>
          <p:cNvSpPr txBox="1">
            <a:spLocks noChangeArrowheads="1"/>
          </p:cNvSpPr>
          <p:nvPr/>
        </p:nvSpPr>
        <p:spPr bwMode="auto">
          <a:xfrm>
            <a:off x="0" y="5805488"/>
            <a:ext cx="9144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Monasterio de Sta Clara</a:t>
            </a:r>
          </a:p>
          <a:p>
            <a:pPr algn="just" eaLnBrk="1" hangingPunct="1"/>
            <a:r>
              <a:rPr lang="es-ES">
                <a:solidFill>
                  <a:srgbClr val="FFC000"/>
                </a:solidFill>
                <a:latin typeface="Papyrus" pitchFamily="66" charset="0"/>
              </a:rPr>
              <a:t>Portada principal barroca de 1779.Vemos un arco de medio punto entre pilastras que sostienen entablamento conformado por triglifos y metopas. Hornacina con imagen de Santa Clara, flanqueada por el escudo Real y el de la Orden. Se remata por un sencillo frontón triangular vacío en su interior.</a:t>
            </a:r>
          </a:p>
          <a:p>
            <a:pPr algn="ctr" eaLnBrk="1" hangingPunct="1">
              <a:spcBef>
                <a:spcPct val="50000"/>
              </a:spcBef>
            </a:pPr>
            <a:endParaRPr lang="es-ES" sz="2000"/>
          </a:p>
        </p:txBody>
      </p:sp>
      <p:sp>
        <p:nvSpPr>
          <p:cNvPr id="22531"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2532" name="6 Imagen" descr="Úbeda 2012-10-14 S Isidoro 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53375"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Rectangle 4"/>
          <p:cNvSpPr>
            <a:spLocks noChangeArrowheads="1"/>
          </p:cNvSpPr>
          <p:nvPr/>
        </p:nvSpPr>
        <p:spPr bwMode="auto">
          <a:xfrm>
            <a:off x="468313" y="188913"/>
            <a:ext cx="8064500" cy="56165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253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3"/>
          <p:cNvSpPr txBox="1">
            <a:spLocks noChangeArrowheads="1"/>
          </p:cNvSpPr>
          <p:nvPr/>
        </p:nvSpPr>
        <p:spPr bwMode="auto">
          <a:xfrm>
            <a:off x="0" y="5949950"/>
            <a:ext cx="9144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t>Monasterio de Sta Clara (detalles)</a:t>
            </a:r>
          </a:p>
          <a:p>
            <a:pPr algn="ctr" eaLnBrk="1" hangingPunct="1">
              <a:spcBef>
                <a:spcPct val="50000"/>
              </a:spcBef>
            </a:pPr>
            <a:r>
              <a:rPr lang="es-ES">
                <a:solidFill>
                  <a:srgbClr val="FFC000"/>
                </a:solidFill>
                <a:latin typeface="Papyrus" pitchFamily="66" charset="0"/>
              </a:rPr>
              <a:t>Portada mudéjar  con un arco polilobulado, que permite el acceso al interior de la Iglesia.                                                           Decoración con puntas de diamante y dientes de sierra. El escudo de los Austrias preside dicha portada.</a:t>
            </a:r>
          </a:p>
          <a:p>
            <a:pPr algn="ctr" eaLnBrk="1" hangingPunct="1">
              <a:spcBef>
                <a:spcPct val="50000"/>
              </a:spcBef>
            </a:pPr>
            <a:endParaRPr lang="es-ES" sz="2000"/>
          </a:p>
        </p:txBody>
      </p:sp>
      <p:sp>
        <p:nvSpPr>
          <p:cNvPr id="23555"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355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23557" name="6 Imagen" descr="Úbeda Santa Clara 2 portad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216217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7 Imagen" descr="Úbeda Santa Clara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500438"/>
            <a:ext cx="38989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8 Imagen" descr="Úbeda Santa Clara 6 interior.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3429000"/>
            <a:ext cx="3756025"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9 Imagen" descr="Úbeda Santa Clara 7 Entrada.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188913"/>
            <a:ext cx="216217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10 Imagen" descr="Úbeda Santa Clara 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843213" y="765175"/>
            <a:ext cx="3417887"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3563" name="5 CuadroTexto"/>
          <p:cNvSpPr txBox="1">
            <a:spLocks noChangeArrowheads="1"/>
          </p:cNvSpPr>
          <p:nvPr/>
        </p:nvSpPr>
        <p:spPr bwMode="auto">
          <a:xfrm>
            <a:off x="6875463" y="306863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3"/>
          <p:cNvSpPr txBox="1">
            <a:spLocks noChangeArrowheads="1"/>
          </p:cNvSpPr>
          <p:nvPr/>
        </p:nvSpPr>
        <p:spPr bwMode="auto">
          <a:xfrm>
            <a:off x="0" y="6021388"/>
            <a:ext cx="91440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Antiguas  Casas Consistoriales (lateral y frontal)</a:t>
            </a:r>
          </a:p>
          <a:p>
            <a:pPr algn="just" eaLnBrk="1" hangingPunct="1"/>
            <a:r>
              <a:rPr lang="es-ES">
                <a:solidFill>
                  <a:srgbClr val="FFC000"/>
                </a:solidFill>
                <a:latin typeface="Papyrus" pitchFamily="66" charset="0"/>
              </a:rPr>
              <a:t>Modelo Renacimiento italiano, con fachada de doble galería porticada. La superior tenía función de balcón, desde el que los miembros del cabildo asistían a las celebraciones y la inferior resguardada para  reuniones de los ciudadanos.</a:t>
            </a:r>
          </a:p>
          <a:p>
            <a:pPr algn="ctr" eaLnBrk="1" hangingPunct="1"/>
            <a:endParaRPr lang="fr-CA" sz="2000"/>
          </a:p>
        </p:txBody>
      </p:sp>
      <p:sp>
        <p:nvSpPr>
          <p:cNvPr id="2457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4580" name="7 Imagen" descr="Úbeda 2012-10-14 Ant Ayto 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8 Imagen" descr="Úbeda 2012-10-14 Ant Ayto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15888"/>
            <a:ext cx="230505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10 Flecha arriba"/>
          <p:cNvSpPr>
            <a:spLocks noChangeArrowheads="1"/>
          </p:cNvSpPr>
          <p:nvPr/>
        </p:nvSpPr>
        <p:spPr bwMode="auto">
          <a:xfrm>
            <a:off x="1908175" y="1412875"/>
            <a:ext cx="142875" cy="1295400"/>
          </a:xfrm>
          <a:prstGeom prst="upArrow">
            <a:avLst>
              <a:gd name="adj1" fmla="val 50000"/>
              <a:gd name="adj2" fmla="val 50370"/>
            </a:avLst>
          </a:prstGeom>
          <a:solidFill>
            <a:srgbClr val="FFC000"/>
          </a:solidFill>
          <a:ln w="9525" algn="ctr">
            <a:solidFill>
              <a:srgbClr val="0070C0"/>
            </a:solidFill>
            <a:round/>
            <a:headEnd/>
            <a:tailEnd/>
          </a:ln>
        </p:spPr>
        <p:txBody>
          <a:bodyPr/>
          <a:lstStyle/>
          <a:p>
            <a:endParaRPr lang="es-ES"/>
          </a:p>
        </p:txBody>
      </p:sp>
      <p:pic>
        <p:nvPicPr>
          <p:cNvPr id="24583" name="11 Imagen" descr="Úbeda 2012-10-14 Ant Ayto 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16688" y="115888"/>
            <a:ext cx="2016125"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458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4586" name="5 CuadroTexto"/>
          <p:cNvSpPr txBox="1">
            <a:spLocks noChangeArrowheads="1"/>
          </p:cNvSpPr>
          <p:nvPr/>
        </p:nvSpPr>
        <p:spPr bwMode="auto">
          <a:xfrm>
            <a:off x="7812088" y="515778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
        <p:nvSpPr>
          <p:cNvPr id="24587" name="11 Flecha curvada hacia arriba"/>
          <p:cNvSpPr>
            <a:spLocks noChangeArrowheads="1"/>
          </p:cNvSpPr>
          <p:nvPr/>
        </p:nvSpPr>
        <p:spPr bwMode="auto">
          <a:xfrm rot="-2635216">
            <a:off x="6656388" y="2570163"/>
            <a:ext cx="1409700" cy="371475"/>
          </a:xfrm>
          <a:prstGeom prst="curvedUpArrow">
            <a:avLst>
              <a:gd name="adj1" fmla="val 25000"/>
              <a:gd name="adj2" fmla="val 50019"/>
              <a:gd name="adj3" fmla="val 25000"/>
            </a:avLst>
          </a:prstGeom>
          <a:solidFill>
            <a:srgbClr val="FFC000"/>
          </a:solidFill>
          <a:ln w="9525" algn="ctr">
            <a:solidFill>
              <a:schemeClr val="tx1"/>
            </a:solidFill>
            <a:round/>
            <a:headEnd/>
            <a:tailEnd/>
          </a:ln>
        </p:spPr>
        <p:txBody>
          <a:bodyPr/>
          <a:lstStyle/>
          <a:p>
            <a:endParaRPr lang="es-ES"/>
          </a:p>
        </p:txBody>
      </p:sp>
    </p:spTree>
  </p:cSld>
  <p:clrMapOvr>
    <a:masterClrMapping/>
  </p:clrMapOvr>
  <p:transition spd="slow">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IES Francisco de los Cobos</a:t>
            </a:r>
          </a:p>
        </p:txBody>
      </p:sp>
      <p:pic>
        <p:nvPicPr>
          <p:cNvPr id="25603" name="4 Imagen" descr="2010-0505 Úbeda 115 IES Fco de los Cobo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88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560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560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560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6 Imagen" descr="Úbeda 2012-10-14 S Pablo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60350"/>
            <a:ext cx="7989887" cy="554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p:cNvSpPr txBox="1">
            <a:spLocks noChangeArrowheads="1"/>
          </p:cNvSpPr>
          <p:nvPr/>
        </p:nvSpPr>
        <p:spPr bwMode="auto">
          <a:xfrm>
            <a:off x="0" y="5934075"/>
            <a:ext cx="91440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San Pablo</a:t>
            </a:r>
          </a:p>
          <a:p>
            <a:pPr algn="ctr" eaLnBrk="1" hangingPunct="1"/>
            <a:r>
              <a:rPr lang="fr-CA">
                <a:solidFill>
                  <a:srgbClr val="FFC000"/>
                </a:solidFill>
                <a:latin typeface="Papyrus" pitchFamily="66" charset="0"/>
              </a:rPr>
              <a:t>Antiguamente fué templo románico, reedificado con criterios góticos combinados con el plateresco.</a:t>
            </a:r>
          </a:p>
          <a:p>
            <a:pPr algn="ctr" eaLnBrk="1" hangingPunct="1"/>
            <a:r>
              <a:rPr lang="fr-CA">
                <a:solidFill>
                  <a:srgbClr val="FFC000"/>
                </a:solidFill>
                <a:latin typeface="Papyrus" pitchFamily="66" charset="0"/>
              </a:rPr>
              <a:t>Ábside del s.XIV (elevado en el XVII)  y torre del XVI</a:t>
            </a:r>
          </a:p>
          <a:p>
            <a:pPr algn="ctr" eaLnBrk="1" hangingPunct="1"/>
            <a:endParaRPr lang="fr-CA" sz="2000"/>
          </a:p>
        </p:txBody>
      </p:sp>
      <p:sp>
        <p:nvSpPr>
          <p:cNvPr id="26628"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6629"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663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6631" name="5 CuadroTexto"/>
          <p:cNvSpPr txBox="1">
            <a:spLocks noChangeArrowheads="1"/>
          </p:cNvSpPr>
          <p:nvPr/>
        </p:nvSpPr>
        <p:spPr bwMode="auto">
          <a:xfrm>
            <a:off x="82708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0" y="6165850"/>
            <a:ext cx="9144000"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San Pablo</a:t>
            </a:r>
          </a:p>
          <a:p>
            <a:pPr algn="ctr" eaLnBrk="1" hangingPunct="1"/>
            <a:r>
              <a:rPr lang="fr-CA">
                <a:solidFill>
                  <a:srgbClr val="FFC000"/>
                </a:solidFill>
                <a:latin typeface="Papyrus" pitchFamily="66" charset="0"/>
              </a:rPr>
              <a:t>Capillas góticas laterales con bellas rejas</a:t>
            </a:r>
          </a:p>
          <a:p>
            <a:pPr algn="ctr" eaLnBrk="1" hangingPunct="1"/>
            <a:endParaRPr lang="fr-CA" sz="2000"/>
          </a:p>
          <a:p>
            <a:pPr algn="ctr" eaLnBrk="1" hangingPunct="1"/>
            <a:endParaRPr lang="fr-CA" sz="2000"/>
          </a:p>
        </p:txBody>
      </p:sp>
      <p:sp>
        <p:nvSpPr>
          <p:cNvPr id="2765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27652" name="6 Imagen" descr="Úbeda 2012-10-14 S Pablo 1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96250"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765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6 Imagen" descr="2010-0505 Úbeda 1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188913"/>
            <a:ext cx="3770313" cy="586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7 Imagen" descr="2010-0505 Úbeda 11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15888"/>
            <a:ext cx="4032250" cy="604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 Box 3"/>
          <p:cNvSpPr txBox="1">
            <a:spLocks noChangeArrowheads="1"/>
          </p:cNvSpPr>
          <p:nvPr/>
        </p:nvSpPr>
        <p:spPr bwMode="auto">
          <a:xfrm>
            <a:off x="4787900" y="6286500"/>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Reja y Capilla</a:t>
            </a:r>
          </a:p>
        </p:txBody>
      </p:sp>
      <p:sp>
        <p:nvSpPr>
          <p:cNvPr id="28677"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8678" name="Text Box 3"/>
          <p:cNvSpPr txBox="1">
            <a:spLocks noChangeArrowheads="1"/>
          </p:cNvSpPr>
          <p:nvPr/>
        </p:nvSpPr>
        <p:spPr bwMode="auto">
          <a:xfrm>
            <a:off x="395288" y="6286500"/>
            <a:ext cx="4248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Portada de San Pablo</a:t>
            </a:r>
          </a:p>
        </p:txBody>
      </p:sp>
      <p:sp>
        <p:nvSpPr>
          <p:cNvPr id="286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2868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8681"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6 Imagen" descr="2010-0505 Úbeda 1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0"/>
            <a:ext cx="3887787"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8 Imagen" descr="2010-0505 Úbeda 110.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3284538"/>
            <a:ext cx="3814762"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3"/>
          <p:cNvSpPr txBox="1">
            <a:spLocks noChangeArrowheads="1"/>
          </p:cNvSpPr>
          <p:nvPr/>
        </p:nvSpPr>
        <p:spPr bwMode="auto">
          <a:xfrm>
            <a:off x="4500563" y="6092825"/>
            <a:ext cx="4175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 Juan de l a Cruz</a:t>
            </a:r>
          </a:p>
        </p:txBody>
      </p:sp>
      <p:sp>
        <p:nvSpPr>
          <p:cNvPr id="29701"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29702" name="Text Box 3"/>
          <p:cNvSpPr txBox="1">
            <a:spLocks noChangeArrowheads="1"/>
          </p:cNvSpPr>
          <p:nvPr/>
        </p:nvSpPr>
        <p:spPr bwMode="auto">
          <a:xfrm>
            <a:off x="1116013" y="6092825"/>
            <a:ext cx="2952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Alférez Rojas Navarrete</a:t>
            </a:r>
          </a:p>
        </p:txBody>
      </p:sp>
      <p:pic>
        <p:nvPicPr>
          <p:cNvPr id="29703" name="3 Imagen" descr="2010-0505 Úbeda 036 A Rojas Navarret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3284538"/>
            <a:ext cx="2160587"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Rectangle 4"/>
          <p:cNvSpPr>
            <a:spLocks noChangeArrowheads="1"/>
          </p:cNvSpPr>
          <p:nvPr/>
        </p:nvSpPr>
        <p:spPr bwMode="auto">
          <a:xfrm>
            <a:off x="468313" y="188913"/>
            <a:ext cx="8064500" cy="64801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29705" name="10 Imagen" descr="Úbeda 2012-10-14 S Isidoro 13 Mto a Palma Burgos.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47813" y="188913"/>
            <a:ext cx="2128837"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6" name="Text Box 3"/>
          <p:cNvSpPr txBox="1">
            <a:spLocks noChangeArrowheads="1"/>
          </p:cNvSpPr>
          <p:nvPr/>
        </p:nvSpPr>
        <p:spPr bwMode="auto">
          <a:xfrm>
            <a:off x="1547813" y="2924175"/>
            <a:ext cx="21605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Palma Burgos</a:t>
            </a:r>
          </a:p>
        </p:txBody>
      </p:sp>
      <p:sp>
        <p:nvSpPr>
          <p:cNvPr id="29707" name="Text Box 3"/>
          <p:cNvSpPr txBox="1">
            <a:spLocks noChangeArrowheads="1"/>
          </p:cNvSpPr>
          <p:nvPr/>
        </p:nvSpPr>
        <p:spPr bwMode="auto">
          <a:xfrm>
            <a:off x="4716463" y="2852738"/>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A todos los Caídos</a:t>
            </a:r>
          </a:p>
        </p:txBody>
      </p:sp>
      <p:sp>
        <p:nvSpPr>
          <p:cNvPr id="2970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2970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8 Imagen" descr="2010-0505 Úbeda 078.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5600" y="0"/>
            <a:ext cx="22034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07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0725" name="8 Imagen" descr="Úbeda 2012-10-14 I de S Pedr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88913"/>
            <a:ext cx="4306887"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9 Imagen" descr="Úbeda 2012-10-14 I La Trinidad 07.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35600" y="3141663"/>
            <a:ext cx="2232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10 Imagen" descr="Úbeda 2012-10-14 Las Carmelitas vista general.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0" y="3213100"/>
            <a:ext cx="44005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0729" name="Text Box 3"/>
          <p:cNvSpPr txBox="1">
            <a:spLocks noChangeArrowheads="1"/>
          </p:cNvSpPr>
          <p:nvPr/>
        </p:nvSpPr>
        <p:spPr bwMode="auto">
          <a:xfrm>
            <a:off x="395288" y="6286500"/>
            <a:ext cx="8137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Rincones</a:t>
            </a:r>
          </a:p>
        </p:txBody>
      </p:sp>
      <p:sp>
        <p:nvSpPr>
          <p:cNvPr id="30730" name="Text Box 3"/>
          <p:cNvSpPr txBox="1">
            <a:spLocks noChangeArrowheads="1"/>
          </p:cNvSpPr>
          <p:nvPr/>
        </p:nvSpPr>
        <p:spPr bwMode="auto">
          <a:xfrm>
            <a:off x="611188" y="2852738"/>
            <a:ext cx="4321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 Pedro</a:t>
            </a:r>
          </a:p>
        </p:txBody>
      </p:sp>
      <p:sp>
        <p:nvSpPr>
          <p:cNvPr id="30731" name="Text Box 3"/>
          <p:cNvSpPr txBox="1">
            <a:spLocks noChangeArrowheads="1"/>
          </p:cNvSpPr>
          <p:nvPr/>
        </p:nvSpPr>
        <p:spPr bwMode="auto">
          <a:xfrm>
            <a:off x="611188" y="5661025"/>
            <a:ext cx="4321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Carmelitas</a:t>
            </a:r>
          </a:p>
        </p:txBody>
      </p:sp>
      <p:sp>
        <p:nvSpPr>
          <p:cNvPr id="30732" name="Text Box 3"/>
          <p:cNvSpPr txBox="1">
            <a:spLocks noChangeArrowheads="1"/>
          </p:cNvSpPr>
          <p:nvPr/>
        </p:nvSpPr>
        <p:spPr bwMode="auto">
          <a:xfrm>
            <a:off x="5435600" y="2781300"/>
            <a:ext cx="2232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Muralla</a:t>
            </a:r>
          </a:p>
        </p:txBody>
      </p:sp>
      <p:sp>
        <p:nvSpPr>
          <p:cNvPr id="30733" name="Text Box 3"/>
          <p:cNvSpPr txBox="1">
            <a:spLocks noChangeArrowheads="1"/>
          </p:cNvSpPr>
          <p:nvPr/>
        </p:nvSpPr>
        <p:spPr bwMode="auto">
          <a:xfrm>
            <a:off x="5435600" y="5661025"/>
            <a:ext cx="2232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Trinidad</a:t>
            </a:r>
          </a:p>
        </p:txBody>
      </p:sp>
      <p:sp>
        <p:nvSpPr>
          <p:cNvPr id="30734" name="5 CuadroTexto"/>
          <p:cNvSpPr txBox="1">
            <a:spLocks noChangeArrowheads="1"/>
          </p:cNvSpPr>
          <p:nvPr/>
        </p:nvSpPr>
        <p:spPr bwMode="auto">
          <a:xfrm>
            <a:off x="684213" y="2565400"/>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Puertas y Murallas</a:t>
            </a:r>
          </a:p>
        </p:txBody>
      </p:sp>
      <p:sp>
        <p:nvSpPr>
          <p:cNvPr id="31747"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174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1749" name="8 Imagen" descr="Úbeda 2012-10-14 Murall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500438"/>
            <a:ext cx="3527425" cy="260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9 Imagen" descr="Úbeda Puerta de Granada y muralla.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40200" y="3500438"/>
            <a:ext cx="4464050" cy="266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10 Imagen" descr="Úbeda Puerta de Granada.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188913"/>
            <a:ext cx="2168525"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11 Imagen" descr="Úbeda Puerta de sta Lucía.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43213" y="404813"/>
            <a:ext cx="3457575"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3" name="9 Imagen" descr="Ubeda Puerta de la muralla.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1188" y="188913"/>
            <a:ext cx="2170112"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1755"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
        <p:nvSpPr>
          <p:cNvPr id="31756" name="5 CuadroTexto"/>
          <p:cNvSpPr txBox="1">
            <a:spLocks noChangeArrowheads="1"/>
          </p:cNvSpPr>
          <p:nvPr/>
        </p:nvSpPr>
        <p:spPr bwMode="auto">
          <a:xfrm>
            <a:off x="7740650" y="3716338"/>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p:cNvSpPr txBox="1">
            <a:spLocks noChangeArrowheads="1"/>
          </p:cNvSpPr>
          <p:nvPr/>
        </p:nvSpPr>
        <p:spPr bwMode="auto">
          <a:xfrm>
            <a:off x="0" y="6021388"/>
            <a:ext cx="9144000" cy="104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just" eaLnBrk="1" hangingPunct="1"/>
            <a:r>
              <a:rPr lang="es-ES" u="sng">
                <a:latin typeface="Papyrus" pitchFamily="66" charset="0"/>
              </a:rPr>
              <a:t>Casa de los Salvajes: </a:t>
            </a:r>
            <a:r>
              <a:rPr lang="es-ES">
                <a:solidFill>
                  <a:srgbClr val="FFC000"/>
                </a:solidFill>
                <a:latin typeface="Papyrus" pitchFamily="66" charset="0"/>
              </a:rPr>
              <a:t>S. XVI, morada de Francisco de Vago, Camarero del Obispo Don Alonso Suárez de la Fuente De portada adintelada, destaca la existencia -enmarcados por alfiz gótico- de dos espléndidos tenantes, grotescas figuras conocidas como salvajes que sostienen una láurea con las armas episcopales del Obispo. </a:t>
            </a:r>
            <a:endParaRPr lang="es-ES"/>
          </a:p>
          <a:p>
            <a:pPr algn="ctr" eaLnBrk="1" hangingPunct="1"/>
            <a:endParaRPr lang="fr-CA" sz="2000"/>
          </a:p>
        </p:txBody>
      </p:sp>
      <p:sp>
        <p:nvSpPr>
          <p:cNvPr id="3277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277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2773" name="7 Imagen" descr="Úbeda Casa de los Salvaj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15888"/>
            <a:ext cx="3959225" cy="528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32775" name="6 Imagen" descr="Casa_De_Los_Manueles_00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88913"/>
            <a:ext cx="374332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6" name="7 CuadroTexto"/>
          <p:cNvSpPr txBox="1">
            <a:spLocks noChangeArrowheads="1"/>
          </p:cNvSpPr>
          <p:nvPr/>
        </p:nvSpPr>
        <p:spPr bwMode="auto">
          <a:xfrm>
            <a:off x="4500563" y="5373688"/>
            <a:ext cx="395922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Casa de los Salvajes</a:t>
            </a:r>
          </a:p>
          <a:p>
            <a:pPr eaLnBrk="1" hangingPunct="1"/>
            <a:endParaRPr lang="es-ES"/>
          </a:p>
        </p:txBody>
      </p:sp>
      <p:sp>
        <p:nvSpPr>
          <p:cNvPr id="32777" name="8 Rectángulo"/>
          <p:cNvSpPr>
            <a:spLocks noChangeArrowheads="1"/>
          </p:cNvSpPr>
          <p:nvPr/>
        </p:nvSpPr>
        <p:spPr bwMode="auto">
          <a:xfrm>
            <a:off x="684213" y="5373688"/>
            <a:ext cx="3743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CA" sz="2000"/>
              <a:t>Casa de los Manueles</a:t>
            </a:r>
          </a:p>
        </p:txBody>
      </p:sp>
    </p:spTree>
  </p:cSld>
  <p:clrMapOvr>
    <a:masterClrMapping/>
  </p:clrMapOvr>
  <p:transition spd="slow">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2010-0505 Úbeda 03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60350"/>
            <a:ext cx="7921625" cy="576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Museo Agrícola</a:t>
            </a:r>
          </a:p>
        </p:txBody>
      </p:sp>
      <p:sp>
        <p:nvSpPr>
          <p:cNvPr id="3379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379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379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379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5 Imagen" descr="2010-0505 Úbeda 04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188913"/>
            <a:ext cx="38163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6 Imagen" descr="2010-0505 Úbeda 04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4525" y="188913"/>
            <a:ext cx="3938588"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3"/>
          <p:cNvSpPr txBox="1">
            <a:spLocks noChangeArrowheads="1"/>
          </p:cNvSpPr>
          <p:nvPr/>
        </p:nvSpPr>
        <p:spPr bwMode="auto">
          <a:xfrm>
            <a:off x="0" y="6021388"/>
            <a:ext cx="91440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Casa de las Torres</a:t>
            </a:r>
          </a:p>
          <a:p>
            <a:pPr algn="ctr" eaLnBrk="1" hangingPunct="1"/>
            <a:r>
              <a:rPr lang="fr-CA">
                <a:solidFill>
                  <a:srgbClr val="FFC000"/>
                </a:solidFill>
                <a:latin typeface="Papyrus" pitchFamily="66" charset="0"/>
              </a:rPr>
              <a:t>Debida al Comendador santiaguistaAndrés Dávalos . Portada  plateresca, gárgolas góticas . Se encontró un</a:t>
            </a:r>
          </a:p>
          <a:p>
            <a:pPr algn="ctr" eaLnBrk="1" hangingPunct="1"/>
            <a:r>
              <a:rPr lang="fr-CA">
                <a:solidFill>
                  <a:srgbClr val="FFC000"/>
                </a:solidFill>
                <a:latin typeface="Papyrus" pitchFamily="66" charset="0"/>
              </a:rPr>
              <a:t>esqueleto de dama con sus vestidos  emparedado, posiblemente  de Ana de Orozco, nuera del  Comendador</a:t>
            </a:r>
          </a:p>
          <a:p>
            <a:pPr algn="ctr" eaLnBrk="1" hangingPunct="1"/>
            <a:endParaRPr lang="fr-CA" sz="2000"/>
          </a:p>
        </p:txBody>
      </p:sp>
      <p:sp>
        <p:nvSpPr>
          <p:cNvPr id="34821"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34822" name="7 Imagen" descr="Úbeda 2012-10-14  Casa de las Torres 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2997200"/>
            <a:ext cx="3833812" cy="303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Rectangle 4"/>
          <p:cNvSpPr>
            <a:spLocks noChangeArrowheads="1"/>
          </p:cNvSpPr>
          <p:nvPr/>
        </p:nvSpPr>
        <p:spPr bwMode="auto">
          <a:xfrm>
            <a:off x="468313" y="188913"/>
            <a:ext cx="8064500" cy="59039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48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4825"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3"/>
          <p:cNvSpPr txBox="1">
            <a:spLocks noChangeArrowheads="1"/>
          </p:cNvSpPr>
          <p:nvPr/>
        </p:nvSpPr>
        <p:spPr bwMode="auto">
          <a:xfrm>
            <a:off x="1214438" y="4857750"/>
            <a:ext cx="3429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spcBef>
                <a:spcPct val="50000"/>
              </a:spcBef>
            </a:pPr>
            <a:r>
              <a:rPr lang="es-ES" sz="2000">
                <a:solidFill>
                  <a:srgbClr val="FFC000"/>
                </a:solidFill>
              </a:rPr>
              <a:t>Carne, jamón y los “huevos” de Rosa</a:t>
            </a:r>
          </a:p>
        </p:txBody>
      </p:sp>
      <p:pic>
        <p:nvPicPr>
          <p:cNvPr id="35843" name="6 Imagen" descr="2010-0505 Úbeda 05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De la Casa de las Torres a San Lorenzo</a:t>
            </a:r>
          </a:p>
        </p:txBody>
      </p:sp>
      <p:sp>
        <p:nvSpPr>
          <p:cNvPr id="35845"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5846"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5847"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35848"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8">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5 Imagen" descr="2010-0505 Úbeda 088 Palacio de las Cadena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 Box 3"/>
          <p:cNvSpPr txBox="1">
            <a:spLocks noChangeArrowheads="1"/>
          </p:cNvSpPr>
          <p:nvPr/>
        </p:nvSpPr>
        <p:spPr bwMode="auto">
          <a:xfrm>
            <a:off x="0" y="5876925"/>
            <a:ext cx="9144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las Cadenas (actual ayuntamiento)</a:t>
            </a:r>
          </a:p>
          <a:p>
            <a:pPr algn="ctr" eaLnBrk="1" hangingPunct="1"/>
            <a:r>
              <a:rPr lang="fr-CA">
                <a:solidFill>
                  <a:srgbClr val="FFC000"/>
                </a:solidFill>
                <a:latin typeface="Papyrus" pitchFamily="66" charset="0"/>
              </a:rPr>
              <a:t>Construido  gracias aJuan Vázquez de  Molina ubetense que fué secretario de Carlos I y Felipe II</a:t>
            </a:r>
          </a:p>
          <a:p>
            <a:pPr algn="ctr" eaLnBrk="1" hangingPunct="1"/>
            <a:r>
              <a:rPr lang="fr-CA">
                <a:solidFill>
                  <a:srgbClr val="FFC000"/>
                </a:solidFill>
                <a:latin typeface="Papyrus" pitchFamily="66" charset="0"/>
              </a:rPr>
              <a:t>Obra  renacentista de Vandelvira, que fué convento, iglesia (demoliendo bóveda de caballerizas) y cuartel</a:t>
            </a:r>
          </a:p>
        </p:txBody>
      </p:sp>
      <p:sp>
        <p:nvSpPr>
          <p:cNvPr id="36868"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6869" name="Rectangle 4"/>
          <p:cNvSpPr>
            <a:spLocks noChangeArrowheads="1"/>
          </p:cNvSpPr>
          <p:nvPr/>
        </p:nvSpPr>
        <p:spPr bwMode="auto">
          <a:xfrm>
            <a:off x="468313" y="188913"/>
            <a:ext cx="8064500" cy="56880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6870"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Cariátides del Palacio de las Cadenas (Ayuntamiento) y linterna</a:t>
            </a:r>
          </a:p>
        </p:txBody>
      </p:sp>
      <p:sp>
        <p:nvSpPr>
          <p:cNvPr id="37891" name="6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7892"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37893" name="6 Imagen" descr="Úbeda 2012-10-14 P de las Cadenas 07 Cariátide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420938"/>
            <a:ext cx="2089150" cy="361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7 Imagen" descr="Úbeda 2012-10-14 P de las Cadenas 0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71775" y="1628775"/>
            <a:ext cx="1914525" cy="357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8 Imagen" descr="Úbeda 2012-10-14 P de las Cadenas 09.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908050"/>
            <a:ext cx="1728788" cy="362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37897" name="8 Imagen" descr="2012 Úbeda y Baeza personales 04.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88125" y="188913"/>
            <a:ext cx="1944688"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5 CuadroTexto"/>
          <p:cNvSpPr txBox="1">
            <a:spLocks noChangeArrowheads="1"/>
          </p:cNvSpPr>
          <p:nvPr/>
        </p:nvSpPr>
        <p:spPr bwMode="auto">
          <a:xfrm>
            <a:off x="7667625" y="3357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5 Imagen" descr="2010-0505 Úbeda 088 Palacio de las Cadena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las Cadenas (actual ayuntamiento)</a:t>
            </a:r>
          </a:p>
        </p:txBody>
      </p:sp>
      <p:sp>
        <p:nvSpPr>
          <p:cNvPr id="3891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891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891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6 Imagen" descr="Úbeda 2012-10-14 León y Palacio de las Cadenas 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León enmarcado por cariátides</a:t>
            </a:r>
          </a:p>
        </p:txBody>
      </p:sp>
      <p:sp>
        <p:nvSpPr>
          <p:cNvPr id="3994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3994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3994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7 Imagen" descr="2010-0505 Úbeda 094 Sta María de los Reales Alcázar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 Box 3"/>
          <p:cNvSpPr txBox="1">
            <a:spLocks noChangeArrowheads="1"/>
          </p:cNvSpPr>
          <p:nvPr/>
        </p:nvSpPr>
        <p:spPr bwMode="auto">
          <a:xfrm>
            <a:off x="-107950" y="5949950"/>
            <a:ext cx="9432925"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a:t>
            </a:r>
          </a:p>
          <a:p>
            <a:pPr algn="ctr" eaLnBrk="1" hangingPunct="1"/>
            <a:r>
              <a:rPr lang="fr-CA">
                <a:solidFill>
                  <a:srgbClr val="FFC000"/>
                </a:solidFill>
                <a:latin typeface="Papyrus" pitchFamily="66" charset="0"/>
              </a:rPr>
              <a:t>Antiguo emplazamiento de la mezquita mayor, en la que en1.234 hizo su entrada Fernando III (postigo del Claustro ) Fachada renacentista e interior gótico-mudéjar . Tiene  cinco naves y bóveda de cañón</a:t>
            </a:r>
          </a:p>
          <a:p>
            <a:pPr algn="ctr" eaLnBrk="1" hangingPunct="1"/>
            <a:endParaRPr lang="fr-CA">
              <a:latin typeface="Papyrus" pitchFamily="66" charset="0"/>
            </a:endParaRPr>
          </a:p>
        </p:txBody>
      </p:sp>
      <p:sp>
        <p:nvSpPr>
          <p:cNvPr id="4096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0965"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0966" name="6 Imagen" descr="Úbeda Sta María detalles 5.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005263"/>
            <a:ext cx="2308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cxnSp>
        <p:nvCxnSpPr>
          <p:cNvPr id="40968" name="10 Conector recto de flecha"/>
          <p:cNvCxnSpPr>
            <a:cxnSpLocks noChangeShapeType="1"/>
          </p:cNvCxnSpPr>
          <p:nvPr/>
        </p:nvCxnSpPr>
        <p:spPr bwMode="auto">
          <a:xfrm flipH="1">
            <a:off x="2555875" y="2205038"/>
            <a:ext cx="1800225" cy="2160587"/>
          </a:xfrm>
          <a:prstGeom prst="straightConnector1">
            <a:avLst/>
          </a:prstGeom>
          <a:noFill/>
          <a:ln w="9525" algn="ctr">
            <a:solidFill>
              <a:srgbClr val="FFFF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ransition spd="slow">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ChangeArrowheads="1"/>
          </p:cNvSpPr>
          <p:nvPr/>
        </p:nvSpPr>
        <p:spPr bwMode="auto">
          <a:xfrm>
            <a:off x="0" y="6242050"/>
            <a:ext cx="9432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 (portada lateral y claustro)</a:t>
            </a:r>
          </a:p>
          <a:p>
            <a:pPr algn="ctr" eaLnBrk="1" hangingPunct="1"/>
            <a:endParaRPr lang="fr-CA">
              <a:latin typeface="Papyrus" pitchFamily="66" charset="0"/>
            </a:endParaRPr>
          </a:p>
        </p:txBody>
      </p:sp>
      <p:sp>
        <p:nvSpPr>
          <p:cNvPr id="41987"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198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1989" name="Rectangle 4"/>
          <p:cNvSpPr>
            <a:spLocks noChangeArrowheads="1"/>
          </p:cNvSpPr>
          <p:nvPr/>
        </p:nvSpPr>
        <p:spPr bwMode="auto">
          <a:xfrm>
            <a:off x="468313" y="188913"/>
            <a:ext cx="8064500" cy="59769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41990" name="8 Imagen" descr="Úbeda Sta María detalles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4537075" cy="340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9 Imagen" descr="Úbeda Sta María detalles 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2924175"/>
            <a:ext cx="4095750"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Text Box 3"/>
          <p:cNvSpPr txBox="1">
            <a:spLocks noChangeArrowheads="1"/>
          </p:cNvSpPr>
          <p:nvPr/>
        </p:nvSpPr>
        <p:spPr bwMode="auto">
          <a:xfrm>
            <a:off x="539750" y="3789363"/>
            <a:ext cx="3384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Remate de la fachada ppal</a:t>
            </a:r>
          </a:p>
        </p:txBody>
      </p:sp>
    </p:spTree>
  </p:cSld>
  <p:clrMapOvr>
    <a:masterClrMapping/>
  </p:clrMapOvr>
  <p:transition spd="slow">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0" y="6242050"/>
            <a:ext cx="9432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Santa María de los Reales Alcázares (interior)</a:t>
            </a:r>
          </a:p>
          <a:p>
            <a:pPr algn="ctr" eaLnBrk="1" hangingPunct="1"/>
            <a:endParaRPr lang="fr-CA">
              <a:latin typeface="Papyrus" pitchFamily="66" charset="0"/>
            </a:endParaRPr>
          </a:p>
        </p:txBody>
      </p:sp>
      <p:sp>
        <p:nvSpPr>
          <p:cNvPr id="4301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301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3013" name="7 Imagen" descr="20120108112905_img_008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43211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4" name="8 Imagen" descr="CPULA_~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188913"/>
            <a:ext cx="3168650"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5" name="9 Imagen" descr="Foto Felipe, Santa MAria 198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4163" y="3429000"/>
            <a:ext cx="31686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6" name="Rectangle 4"/>
          <p:cNvSpPr>
            <a:spLocks noChangeArrowheads="1"/>
          </p:cNvSpPr>
          <p:nvPr/>
        </p:nvSpPr>
        <p:spPr bwMode="auto">
          <a:xfrm>
            <a:off x="468313" y="188913"/>
            <a:ext cx="8064500" cy="59769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43017" name="8 Imagen" descr="Úbeda Sta María detalles 2.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1188" y="3429000"/>
            <a:ext cx="432117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7 Imagen" descr="Úbeda 2012-10-14 Cárcel del Obisp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Text Box 3"/>
          <p:cNvSpPr txBox="1">
            <a:spLocks noChangeArrowheads="1"/>
          </p:cNvSpPr>
          <p:nvPr/>
        </p:nvSpPr>
        <p:spPr bwMode="auto">
          <a:xfrm>
            <a:off x="0" y="602773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Cárcel del Obispo</a:t>
            </a:r>
            <a:r>
              <a:rPr lang="es-ES" sz="2000"/>
              <a:t> </a:t>
            </a:r>
          </a:p>
          <a:p>
            <a:pPr algn="ctr" eaLnBrk="1" hangingPunct="1"/>
            <a:r>
              <a:rPr lang="es-ES">
                <a:solidFill>
                  <a:srgbClr val="FFC000"/>
                </a:solidFill>
                <a:latin typeface="Papyrus" pitchFamily="66" charset="0"/>
              </a:rPr>
              <a:t>Sobria construcción que desde el siglo XVlll se destinó a prisión de religiosos.</a:t>
            </a:r>
          </a:p>
          <a:p>
            <a:pPr algn="ctr" eaLnBrk="1" hangingPunct="1"/>
            <a:r>
              <a:rPr lang="es-ES">
                <a:solidFill>
                  <a:srgbClr val="FFC000"/>
                </a:solidFill>
                <a:latin typeface="Papyrus" pitchFamily="66" charset="0"/>
              </a:rPr>
              <a:t>Recientemente fue encontrada bajo su cimentación una necrópolis argárica</a:t>
            </a:r>
            <a:endParaRPr lang="fr-CA">
              <a:solidFill>
                <a:srgbClr val="FFC000"/>
              </a:solidFill>
              <a:latin typeface="Papyrus" pitchFamily="66" charset="0"/>
            </a:endParaRPr>
          </a:p>
        </p:txBody>
      </p:sp>
      <p:sp>
        <p:nvSpPr>
          <p:cNvPr id="44036"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4037"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403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0" y="6165850"/>
            <a:ext cx="914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del Marqués de Mancera (Virrey del Perú)</a:t>
            </a:r>
          </a:p>
          <a:p>
            <a:pPr algn="ctr" eaLnBrk="1" hangingPunct="1"/>
            <a:r>
              <a:rPr lang="fr-CA">
                <a:solidFill>
                  <a:srgbClr val="FFC000"/>
                </a:solidFill>
                <a:latin typeface="Papyrus" pitchFamily="66" charset="0"/>
              </a:rPr>
              <a:t>Estilo renacentista rezagado.Tiene escudos episcopales y el de Mª de Salazar Enríquez (esposa del Marqués)</a:t>
            </a:r>
          </a:p>
          <a:p>
            <a:pPr algn="ctr" eaLnBrk="1" hangingPunct="1"/>
            <a:endParaRPr lang="fr-CA" sz="2000"/>
          </a:p>
        </p:txBody>
      </p:sp>
      <p:sp>
        <p:nvSpPr>
          <p:cNvPr id="45059"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45060" name="6 Imagen" descr="Úbeda 2012-10-14 Antiguo Pósit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89887"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506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5063"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3 Imagen" descr="2010-0505 Úbeda 09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 Box 3"/>
          <p:cNvSpPr txBox="1">
            <a:spLocks noChangeArrowheads="1"/>
          </p:cNvSpPr>
          <p:nvPr/>
        </p:nvSpPr>
        <p:spPr bwMode="auto">
          <a:xfrm>
            <a:off x="0" y="6286500"/>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Pósito</a:t>
            </a:r>
          </a:p>
          <a:p>
            <a:pPr algn="ctr" eaLnBrk="1" hangingPunct="1"/>
            <a:r>
              <a:rPr lang="es-ES">
                <a:solidFill>
                  <a:srgbClr val="FFC000"/>
                </a:solidFill>
                <a:latin typeface="Papyrus" pitchFamily="66" charset="0"/>
              </a:rPr>
              <a:t>Reformado en el XIX como cárcel civil.  Fue Caja de Reclutas y actual Comisaría</a:t>
            </a:r>
            <a:r>
              <a:rPr lang="es-ES">
                <a:solidFill>
                  <a:srgbClr val="FFC000"/>
                </a:solidFill>
              </a:rPr>
              <a:t>.</a:t>
            </a:r>
            <a:endParaRPr lang="fr-CA">
              <a:solidFill>
                <a:srgbClr val="FFC000"/>
              </a:solidFill>
            </a:endParaRPr>
          </a:p>
        </p:txBody>
      </p:sp>
      <p:sp>
        <p:nvSpPr>
          <p:cNvPr id="46084"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608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608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608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5 Rectángulo"/>
          <p:cNvSpPr>
            <a:spLocks noChangeArrowheads="1"/>
          </p:cNvSpPr>
          <p:nvPr/>
        </p:nvSpPr>
        <p:spPr bwMode="auto">
          <a:xfrm>
            <a:off x="1428750" y="4714875"/>
            <a:ext cx="24574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s-ES" sz="2000">
                <a:solidFill>
                  <a:srgbClr val="FFFF00"/>
                </a:solidFill>
              </a:rPr>
              <a:t>Joyas en las paredes</a:t>
            </a:r>
            <a:endParaRPr lang="es-ES">
              <a:solidFill>
                <a:srgbClr val="FFFF00"/>
              </a:solidFill>
            </a:endParaRPr>
          </a:p>
        </p:txBody>
      </p:sp>
      <p:pic>
        <p:nvPicPr>
          <p:cNvPr id="47107" name="5 Imagen" descr="2010-0505 Úbeda 1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88913"/>
            <a:ext cx="8064500"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Text Box 3"/>
          <p:cNvSpPr txBox="1">
            <a:spLocks noChangeArrowheads="1"/>
          </p:cNvSpPr>
          <p:nvPr/>
        </p:nvSpPr>
        <p:spPr bwMode="auto">
          <a:xfrm>
            <a:off x="0" y="5949950"/>
            <a:ext cx="91440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Salvador</a:t>
            </a:r>
          </a:p>
          <a:p>
            <a:pPr algn="ctr" eaLnBrk="1" hangingPunct="1"/>
            <a:r>
              <a:rPr lang="fr-CA">
                <a:solidFill>
                  <a:srgbClr val="FFC000"/>
                </a:solidFill>
                <a:latin typeface="Papyrus" pitchFamily="66" charset="0"/>
              </a:rPr>
              <a:t>Fundada por Francisco de los Cobos, adelantado de Cazorla, es una obra maestra del Renacimiento, </a:t>
            </a:r>
          </a:p>
          <a:p>
            <a:pPr algn="ctr" eaLnBrk="1" hangingPunct="1"/>
            <a:r>
              <a:rPr lang="fr-CA">
                <a:solidFill>
                  <a:srgbClr val="FFC000"/>
                </a:solidFill>
                <a:latin typeface="Papyrus" pitchFamily="66" charset="0"/>
              </a:rPr>
              <a:t>construída por Vandelvira, con decoración escultórica del francés Esteban Jamete</a:t>
            </a:r>
          </a:p>
          <a:p>
            <a:pPr algn="ctr" eaLnBrk="1" hangingPunct="1"/>
            <a:endParaRPr lang="fr-CA">
              <a:solidFill>
                <a:srgbClr val="FFC000"/>
              </a:solidFill>
              <a:latin typeface="Papyrus" pitchFamily="66" charset="0"/>
            </a:endParaRPr>
          </a:p>
          <a:p>
            <a:pPr algn="ctr" eaLnBrk="1" hangingPunct="1"/>
            <a:endParaRPr lang="fr-CA" sz="2000"/>
          </a:p>
        </p:txBody>
      </p:sp>
      <p:sp>
        <p:nvSpPr>
          <p:cNvPr id="4710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7110" name="Rectangle 4"/>
          <p:cNvSpPr>
            <a:spLocks noChangeArrowheads="1"/>
          </p:cNvSpPr>
          <p:nvPr/>
        </p:nvSpPr>
        <p:spPr bwMode="auto">
          <a:xfrm>
            <a:off x="468313" y="188913"/>
            <a:ext cx="8064500" cy="5761037"/>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711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7112" name="5 CuadroTexto"/>
          <p:cNvSpPr txBox="1">
            <a:spLocks noChangeArrowheads="1"/>
          </p:cNvSpPr>
          <p:nvPr/>
        </p:nvSpPr>
        <p:spPr bwMode="auto">
          <a:xfrm>
            <a:off x="7667625" y="52292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8131"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(fachada)</a:t>
            </a:r>
          </a:p>
        </p:txBody>
      </p:sp>
      <p:sp>
        <p:nvSpPr>
          <p:cNvPr id="48132"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813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48134" name="6 Imagen" descr="Úbeda deco Salvador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196975"/>
            <a:ext cx="4465637"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7 Imagen" descr="Úbeda deco Salvador 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83188" y="188913"/>
            <a:ext cx="33607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8 Imagen" descr="Úbeda deco Salvador 3.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95888" y="3573463"/>
            <a:ext cx="3348037" cy="250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7" name="5 CuadroTexto"/>
          <p:cNvSpPr txBox="1">
            <a:spLocks noChangeArrowheads="1"/>
          </p:cNvSpPr>
          <p:nvPr/>
        </p:nvSpPr>
        <p:spPr bwMode="auto">
          <a:xfrm>
            <a:off x="4211638" y="170021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5 Imagen" descr="2010-0505 Úbeda 154 Hospital de Santiago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9306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49156"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(fachada)</a:t>
            </a:r>
          </a:p>
        </p:txBody>
      </p:sp>
      <p:sp>
        <p:nvSpPr>
          <p:cNvPr id="49157"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4915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49159"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5 Imagen" descr="2010-0505 Úbeda 154 Hospital de Santiago 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32737"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0180"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del Salvador (Puerta en ángulo)</a:t>
            </a:r>
          </a:p>
        </p:txBody>
      </p:sp>
      <p:sp>
        <p:nvSpPr>
          <p:cNvPr id="50181"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0182"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0183"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El  Salvador (interior)</a:t>
            </a:r>
          </a:p>
        </p:txBody>
      </p:sp>
      <p:sp>
        <p:nvSpPr>
          <p:cNvPr id="51203"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1204"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pic>
        <p:nvPicPr>
          <p:cNvPr id="51205" name="7 Imagen" descr="IMG_646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1207"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5 Rectángulo"/>
          <p:cNvSpPr>
            <a:spLocks noChangeArrowheads="1"/>
          </p:cNvSpPr>
          <p:nvPr/>
        </p:nvSpPr>
        <p:spPr bwMode="auto">
          <a:xfrm>
            <a:off x="1428750" y="4714875"/>
            <a:ext cx="24574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s-ES" sz="2000">
                <a:solidFill>
                  <a:srgbClr val="FFFF00"/>
                </a:solidFill>
              </a:rPr>
              <a:t>Joyas en las paredes</a:t>
            </a:r>
            <a:endParaRPr lang="es-ES">
              <a:solidFill>
                <a:srgbClr val="FFFF00"/>
              </a:solidFill>
            </a:endParaRPr>
          </a:p>
        </p:txBody>
      </p:sp>
      <p:pic>
        <p:nvPicPr>
          <p:cNvPr id="52227" name="5 Imagen" descr="2010-0505 Úbeda 1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8" y="188913"/>
            <a:ext cx="78708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Retablo del  Salvador  con la Transfiguración de Berruguete</a:t>
            </a:r>
          </a:p>
        </p:txBody>
      </p:sp>
      <p:sp>
        <p:nvSpPr>
          <p:cNvPr id="52229"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2230"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223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2232"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6 Imagen" descr="2010-0505 Úbeda 102 Parador.jpg"/>
          <p:cNvPicPr>
            <a:picLocks noChangeAspect="1"/>
          </p:cNvPicPr>
          <p:nvPr/>
        </p:nvPicPr>
        <p:blipFill>
          <a:blip r:embed="rId3">
            <a:lum contrast="14000"/>
            <a:extLst>
              <a:ext uri="{28A0092B-C50C-407E-A947-70E740481C1C}">
                <a14:useLocalDpi xmlns:a14="http://schemas.microsoft.com/office/drawing/2010/main" val="0"/>
              </a:ext>
            </a:extLst>
          </a:blip>
          <a:srcRect/>
          <a:stretch>
            <a:fillRect/>
          </a:stretch>
        </p:blipFill>
        <p:spPr bwMode="auto">
          <a:xfrm>
            <a:off x="539750" y="188913"/>
            <a:ext cx="7993063"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Text Box 3"/>
          <p:cNvSpPr txBox="1">
            <a:spLocks noChangeArrowheads="1"/>
          </p:cNvSpPr>
          <p:nvPr/>
        </p:nvSpPr>
        <p:spPr bwMode="auto">
          <a:xfrm>
            <a:off x="0" y="60213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del Deán Ortega actual Parador  Nacional del Condestable Dávalos</a:t>
            </a:r>
          </a:p>
          <a:p>
            <a:pPr algn="ctr" eaLnBrk="1" hangingPunct="1"/>
            <a:r>
              <a:rPr lang="es-ES">
                <a:solidFill>
                  <a:srgbClr val="FFC000"/>
                </a:solidFill>
                <a:latin typeface="Papyrus" pitchFamily="66" charset="0"/>
              </a:rPr>
              <a:t>La portada principal, sobre escalinata, adintelada, y algo desplazada en línea de fachada, custodiada por dos columnas dóricas sobre pedestales y rematada por dos ángeles que sostienen las armas del  I Marqués de Donadío</a:t>
            </a:r>
            <a:endParaRPr lang="fr-CA">
              <a:solidFill>
                <a:srgbClr val="FFC000"/>
              </a:solidFill>
              <a:latin typeface="Papyrus" pitchFamily="66" charset="0"/>
            </a:endParaRPr>
          </a:p>
        </p:txBody>
      </p:sp>
      <p:sp>
        <p:nvSpPr>
          <p:cNvPr id="53252"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325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3254" name="6 Imagen" descr="Úbeda parador pati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005263"/>
            <a:ext cx="2447925"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5"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3256" name="5 CuadroTexto"/>
          <p:cNvSpPr txBox="1">
            <a:spLocks noChangeArrowheads="1"/>
          </p:cNvSpPr>
          <p:nvPr/>
        </p:nvSpPr>
        <p:spPr bwMode="auto">
          <a:xfrm>
            <a:off x="7596188" y="5516563"/>
            <a:ext cx="720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3"/>
          <p:cNvSpPr txBox="1">
            <a:spLocks noChangeArrowheads="1"/>
          </p:cNvSpPr>
          <p:nvPr/>
        </p:nvSpPr>
        <p:spPr bwMode="auto">
          <a:xfrm>
            <a:off x="0" y="6286500"/>
            <a:ext cx="91440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Francisco Vela de los Cobos (mediados s XVI)</a:t>
            </a:r>
          </a:p>
          <a:p>
            <a:pPr algn="ctr" eaLnBrk="1" hangingPunct="1"/>
            <a:r>
              <a:rPr lang="es-ES" b="0">
                <a:solidFill>
                  <a:srgbClr val="FFC000"/>
                </a:solidFill>
                <a:latin typeface="Papyrus" pitchFamily="66" charset="0"/>
              </a:rPr>
              <a:t>Autor Andrés de Vandelvira, aunque la ejecución material corrió a cargo del cantero Jorge Leal. Renacentista</a:t>
            </a:r>
            <a:endParaRPr lang="fr-CA" b="0">
              <a:solidFill>
                <a:srgbClr val="FFC000"/>
              </a:solidFill>
              <a:latin typeface="Papyrus" pitchFamily="66" charset="0"/>
            </a:endParaRPr>
          </a:p>
        </p:txBody>
      </p:sp>
      <p:pic>
        <p:nvPicPr>
          <p:cNvPr id="54275" name="7 Imagen" descr="Palacio Vela de los Cobo.jpg"/>
          <p:cNvPicPr>
            <a:picLocks noChangeAspect="1"/>
          </p:cNvPicPr>
          <p:nvPr/>
        </p:nvPicPr>
        <p:blipFill>
          <a:blip r:embed="rId3">
            <a:lum bright="12000" contrast="-2000"/>
            <a:extLst>
              <a:ext uri="{28A0092B-C50C-407E-A947-70E740481C1C}">
                <a14:useLocalDpi xmlns:a14="http://schemas.microsoft.com/office/drawing/2010/main" val="0"/>
              </a:ext>
            </a:extLst>
          </a:blip>
          <a:srcRect/>
          <a:stretch>
            <a:fillRect/>
          </a:stretch>
        </p:blipFill>
        <p:spPr bwMode="auto">
          <a:xfrm>
            <a:off x="611188" y="188913"/>
            <a:ext cx="3960812"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5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4277"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4278" name="8 Imagen" descr="Úbeda 2012-10-14 P Vela de los Cobos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88913"/>
            <a:ext cx="388937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4280"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3"/>
          <p:cNvSpPr txBox="1">
            <a:spLocks noChangeArrowheads="1"/>
          </p:cNvSpPr>
          <p:nvPr/>
        </p:nvSpPr>
        <p:spPr bwMode="auto">
          <a:xfrm>
            <a:off x="0" y="5876925"/>
            <a:ext cx="91440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Palacio de los Condes de Guadiana </a:t>
            </a:r>
            <a:r>
              <a:rPr lang="es-ES">
                <a:latin typeface="Papyrus" pitchFamily="66" charset="0"/>
              </a:rPr>
              <a:t>(descendientes de D. Lope de la Cueva y Guzmán)</a:t>
            </a:r>
            <a:endParaRPr lang="fr-CA">
              <a:latin typeface="Papyrus" pitchFamily="66" charset="0"/>
            </a:endParaRPr>
          </a:p>
          <a:p>
            <a:pPr algn="just" eaLnBrk="1" hangingPunct="1"/>
            <a:r>
              <a:rPr lang="es-ES_tradnl">
                <a:solidFill>
                  <a:srgbClr val="FFC000"/>
                </a:solidFill>
                <a:latin typeface="Papyrus" pitchFamily="66" charset="0"/>
              </a:rPr>
              <a:t>La torre es posterior (s XVII)</a:t>
            </a:r>
            <a:r>
              <a:rPr lang="es-ES">
                <a:solidFill>
                  <a:srgbClr val="FFC000"/>
                </a:solidFill>
                <a:latin typeface="Papyrus" pitchFamily="66" charset="0"/>
              </a:rPr>
              <a:t> y tiene cuatro cuerpos. Destacan segundo y tercero con tres grandes huecos, el central esquinado, con columna dórica de mármol, con estípites antropomórficos a ambos lados, sobre los que se eleva entablamento y cornisa con molduras clásicoas rematado por los escudos de la familia coronados con frontones curvos.</a:t>
            </a:r>
          </a:p>
          <a:p>
            <a:pPr algn="ctr" eaLnBrk="1" hangingPunct="1"/>
            <a:endParaRPr lang="fr-CA" sz="2000"/>
          </a:p>
        </p:txBody>
      </p:sp>
      <p:sp>
        <p:nvSpPr>
          <p:cNvPr id="55299"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5300" name="Rectangle 4"/>
          <p:cNvSpPr>
            <a:spLocks noChangeArrowheads="1"/>
          </p:cNvSpPr>
          <p:nvPr/>
        </p:nvSpPr>
        <p:spPr bwMode="auto">
          <a:xfrm>
            <a:off x="468313" y="188913"/>
            <a:ext cx="8064500" cy="5688012"/>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530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5302" name="11 Imagen" descr="Úbeda 2012-10-14 H Santiago 0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21625" cy="573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3"/>
          <p:cNvSpPr txBox="1">
            <a:spLocks noChangeArrowheads="1"/>
          </p:cNvSpPr>
          <p:nvPr/>
        </p:nvSpPr>
        <p:spPr bwMode="auto">
          <a:xfrm>
            <a:off x="0" y="60213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a:p>
            <a:pPr algn="ctr" eaLnBrk="1" hangingPunct="1"/>
            <a:r>
              <a:rPr lang="fr-CA">
                <a:solidFill>
                  <a:srgbClr val="FFC000"/>
                </a:solidFill>
                <a:latin typeface="Papyrus" pitchFamily="66" charset="0"/>
              </a:rPr>
              <a:t>Patrocinada por Diego de los Cobos ubetense que fué obispo de Ávila y Jaén, es obra de Vandelvira</a:t>
            </a:r>
          </a:p>
          <a:p>
            <a:pPr algn="ctr" eaLnBrk="1" hangingPunct="1"/>
            <a:r>
              <a:rPr lang="fr-CA">
                <a:solidFill>
                  <a:srgbClr val="FFC000"/>
                </a:solidFill>
                <a:latin typeface="Papyrus" pitchFamily="66" charset="0"/>
              </a:rPr>
              <a:t>Renacentista </a:t>
            </a:r>
          </a:p>
        </p:txBody>
      </p:sp>
      <p:sp>
        <p:nvSpPr>
          <p:cNvPr id="56323"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6324"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6325" name="11 Imagen" descr="Úbeda 2012-10-14 H Santiago 0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Rectangle 4"/>
          <p:cNvSpPr>
            <a:spLocks noChangeArrowheads="1"/>
          </p:cNvSpPr>
          <p:nvPr/>
        </p:nvSpPr>
        <p:spPr bwMode="auto">
          <a:xfrm>
            <a:off x="468313" y="188913"/>
            <a:ext cx="8064500" cy="5832475"/>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Tree>
  </p:cSld>
  <p:clrMapOvr>
    <a:masterClrMapping/>
  </p:clrMapOvr>
  <p:transition spd="slow">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9 Imagen" descr="Úbeda 2012-10-14 H Santiago 2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3068638"/>
            <a:ext cx="4176713"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7348"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p:txBody>
      </p:sp>
      <p:sp>
        <p:nvSpPr>
          <p:cNvPr id="57349"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57350" name="13 Imagen" descr="Úbeda Hito león con sombra.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620713"/>
            <a:ext cx="29527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1"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pic>
        <p:nvPicPr>
          <p:cNvPr id="57352" name="6 Imagen" descr="Úbeda 2012-10-14 H Santiago 35.JPG"/>
          <p:cNvPicPr>
            <a:picLocks noChangeAspect="1"/>
          </p:cNvPicPr>
          <p:nvPr/>
        </p:nvPicPr>
        <p:blipFill>
          <a:blip r:embed="rId5">
            <a:lum contrast="14000"/>
            <a:extLst>
              <a:ext uri="{28A0092B-C50C-407E-A947-70E740481C1C}">
                <a14:useLocalDpi xmlns:a14="http://schemas.microsoft.com/office/drawing/2010/main" val="0"/>
              </a:ext>
            </a:extLst>
          </a:blip>
          <a:srcRect/>
          <a:stretch>
            <a:fillRect/>
          </a:stretch>
        </p:blipFill>
        <p:spPr bwMode="auto">
          <a:xfrm>
            <a:off x="684213" y="260350"/>
            <a:ext cx="417512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3" name="10 Imagen" descr="Úbeda 2012-10-14 H Santiago 03.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63713" y="3644900"/>
            <a:ext cx="1512887"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4" name="5 CuadroTexto"/>
          <p:cNvSpPr txBox="1">
            <a:spLocks noChangeArrowheads="1"/>
          </p:cNvSpPr>
          <p:nvPr/>
        </p:nvSpPr>
        <p:spPr bwMode="auto">
          <a:xfrm>
            <a:off x="7524750" y="56610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3"/>
          <p:cNvSpPr txBox="1">
            <a:spLocks noChangeArrowheads="1"/>
          </p:cNvSpPr>
          <p:nvPr/>
        </p:nvSpPr>
        <p:spPr bwMode="auto">
          <a:xfrm>
            <a:off x="0" y="6165850"/>
            <a:ext cx="914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a:t>
            </a:r>
          </a:p>
          <a:p>
            <a:pPr algn="ctr" eaLnBrk="1" hangingPunct="1"/>
            <a:r>
              <a:rPr lang="fr-CA">
                <a:solidFill>
                  <a:srgbClr val="FFC000"/>
                </a:solidFill>
                <a:latin typeface="Papyrus" pitchFamily="66" charset="0"/>
              </a:rPr>
              <a:t>Columnas del patio, Escalera de estilo andaluz con arcos sustentados por columnas de mármol . Brocal del pozo</a:t>
            </a:r>
          </a:p>
          <a:p>
            <a:pPr algn="ctr" eaLnBrk="1" hangingPunct="1"/>
            <a:endParaRPr lang="fr-CA" sz="2000"/>
          </a:p>
        </p:txBody>
      </p:sp>
      <p:sp>
        <p:nvSpPr>
          <p:cNvPr id="58371" name="7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pic>
        <p:nvPicPr>
          <p:cNvPr id="58372" name="12 Imagen" descr="Úbeda 2012-10-14 H Santiago 1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3068638"/>
            <a:ext cx="4662487"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8 Imagen" descr="Úbeda 2012-10-14 H Santiago 1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0"/>
            <a:ext cx="4681537"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10 Imagen" descr="Úbeda 2012-10-14 H Santiago 15.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4163" y="692150"/>
            <a:ext cx="3095625"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5"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8376"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58377" name="5 CuadroTexto"/>
          <p:cNvSpPr txBox="1">
            <a:spLocks noChangeArrowheads="1"/>
          </p:cNvSpPr>
          <p:nvPr/>
        </p:nvSpPr>
        <p:spPr bwMode="auto">
          <a:xfrm>
            <a:off x="7667625" y="4581525"/>
            <a:ext cx="72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_tradnl" sz="1200">
                <a:solidFill>
                  <a:srgbClr val="FFC000"/>
                </a:solidFill>
              </a:rPr>
              <a:t>E.H.M</a:t>
            </a:r>
            <a:endParaRPr lang="es-ES" sz="1200">
              <a:solidFill>
                <a:srgbClr val="FFC000"/>
              </a:solidFill>
            </a:endParaRPr>
          </a:p>
        </p:txBody>
      </p:sp>
    </p:spTree>
  </p:cSld>
  <p:clrMapOvr>
    <a:masterClrMapping/>
  </p:clrMapOvr>
  <p:transition spd="slow">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6 Imagen" descr="2010-0505 Úbeda 14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88913"/>
            <a:ext cx="7921625" cy="590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Hospital de Santiago (bóveda)</a:t>
            </a:r>
          </a:p>
        </p:txBody>
      </p:sp>
      <p:sp>
        <p:nvSpPr>
          <p:cNvPr id="59396"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59397"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59398"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Tree>
  </p:cSld>
  <p:clrMapOvr>
    <a:masterClrMapping/>
  </p:clrMapOvr>
  <p:transition spd="slow">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6 Imagen" descr="Úbeda 2012-10-14 S Pablo 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0"/>
            <a:ext cx="7989887"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ext Box 3"/>
          <p:cNvSpPr txBox="1">
            <a:spLocks noChangeArrowheads="1"/>
          </p:cNvSpPr>
          <p:nvPr/>
        </p:nvSpPr>
        <p:spPr bwMode="auto">
          <a:xfrm>
            <a:off x="0" y="628650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t>Iglesia de la SAFA</a:t>
            </a:r>
          </a:p>
        </p:txBody>
      </p:sp>
      <p:sp>
        <p:nvSpPr>
          <p:cNvPr id="60420" name="4 Rectángulo"/>
          <p:cNvSpPr>
            <a:spLocks noChangeArrowheads="1"/>
          </p:cNvSpPr>
          <p:nvPr/>
        </p:nvSpPr>
        <p:spPr bwMode="auto">
          <a:xfrm rot="-5400000">
            <a:off x="5484019" y="3198019"/>
            <a:ext cx="6858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Serie: Paseos de Eugenio Herrera </a:t>
            </a:r>
            <a:endParaRPr lang="es-ES" sz="2400">
              <a:solidFill>
                <a:srgbClr val="FFC000"/>
              </a:solidFill>
              <a:latin typeface="Colonna MT" pitchFamily="82" charset="0"/>
            </a:endParaRPr>
          </a:p>
        </p:txBody>
      </p:sp>
      <p:sp>
        <p:nvSpPr>
          <p:cNvPr id="60421" name="Rectangle 4"/>
          <p:cNvSpPr>
            <a:spLocks noChangeArrowheads="1"/>
          </p:cNvSpPr>
          <p:nvPr/>
        </p:nvSpPr>
        <p:spPr bwMode="auto">
          <a:xfrm>
            <a:off x="468313" y="188913"/>
            <a:ext cx="8064500" cy="6026150"/>
          </a:xfrm>
          <a:prstGeom prst="rect">
            <a:avLst/>
          </a:prstGeom>
          <a:noFill/>
          <a:ln w="38100">
            <a:solidFill>
              <a:srgbClr val="CC9900"/>
            </a:solidFill>
            <a:miter lim="800000"/>
            <a:headEnd/>
            <a:tailEnd/>
          </a:ln>
          <a:scene3d>
            <a:camera prst="legacyObliqueTopRight"/>
            <a:lightRig rig="legacyFlat3" dir="b"/>
          </a:scene3d>
          <a:sp3d extrusionH="430200" prstMaterial="legacyMatte">
            <a:bevelT w="13500" h="13500" prst="angle"/>
            <a:bevelB w="13500" h="13500" prst="angle"/>
            <a:extrusionClr>
              <a:srgbClr val="CC9900"/>
            </a:extrusionClr>
          </a:sp3d>
          <a:extLst>
            <a:ext uri="{909E8E84-426E-40DD-AFC4-6F175D3DCCD1}">
              <a14:hiddenFill xmlns:a14="http://schemas.microsoft.com/office/drawing/2010/main">
                <a:solidFill>
                  <a:srgbClr val="FFFFFF"/>
                </a:solidFill>
              </a14:hiddenFill>
            </a:ext>
          </a:extLst>
        </p:spPr>
        <p:txBody>
          <a:bodyPr wrap="none" anchor="ctr">
            <a:flatTx/>
          </a:bodyPr>
          <a:lstStyle/>
          <a:p>
            <a:endParaRPr lang="es-ES"/>
          </a:p>
        </p:txBody>
      </p:sp>
      <p:sp>
        <p:nvSpPr>
          <p:cNvPr id="60422" name="WordArt 12"/>
          <p:cNvSpPr>
            <a:spLocks noChangeArrowheads="1" noChangeShapeType="1" noTextEdit="1"/>
          </p:cNvSpPr>
          <p:nvPr/>
        </p:nvSpPr>
        <p:spPr bwMode="auto">
          <a:xfrm>
            <a:off x="755650" y="4292600"/>
            <a:ext cx="1928813" cy="1152525"/>
          </a:xfrm>
          <a:prstGeom prst="rect">
            <a:avLst/>
          </a:prstGeom>
        </p:spPr>
        <p:txBody>
          <a:bodyPr wrap="none" fromWordArt="1">
            <a:prstTxWarp prst="textFadeUp">
              <a:avLst>
                <a:gd name="adj" fmla="val 0"/>
              </a:avLst>
            </a:prstTxWarp>
          </a:bodyPr>
          <a:lstStyle/>
          <a:p>
            <a:pPr algn="ctr"/>
            <a:r>
              <a:rPr lang="es-ES" sz="3600" kern="1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Bookman Old Style"/>
              </a:rPr>
              <a:t>Fin</a:t>
            </a:r>
          </a:p>
        </p:txBody>
      </p:sp>
      <p:sp>
        <p:nvSpPr>
          <p:cNvPr id="60423" name="8 Rectángulo"/>
          <p:cNvSpPr>
            <a:spLocks noChangeArrowheads="1"/>
          </p:cNvSpPr>
          <p:nvPr/>
        </p:nvSpPr>
        <p:spPr bwMode="auto">
          <a:xfrm rot="-5400000">
            <a:off x="-3198018" y="3198018"/>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s-ES_tradnl" sz="2400">
                <a:solidFill>
                  <a:srgbClr val="FFC000"/>
                </a:solidFill>
                <a:latin typeface="Colonna MT" pitchFamily="82" charset="0"/>
              </a:rPr>
              <a:t>PEH254 Úbeda Monumental</a:t>
            </a:r>
            <a:endParaRPr lang="es-ES" sz="2400">
              <a:solidFill>
                <a:srgbClr val="FFC000"/>
              </a:solidFill>
              <a:latin typeface="Colonna MT" pitchFamily="82" charset="0"/>
            </a:endParaRPr>
          </a:p>
        </p:txBody>
      </p:sp>
      <p:sp>
        <p:nvSpPr>
          <p:cNvPr id="60424" name="Text Box 3"/>
          <p:cNvSpPr txBox="1">
            <a:spLocks noChangeArrowheads="1"/>
          </p:cNvSpPr>
          <p:nvPr/>
        </p:nvSpPr>
        <p:spPr bwMode="auto">
          <a:xfrm>
            <a:off x="539750" y="5516563"/>
            <a:ext cx="2376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algn="ctr" eaLnBrk="1" hangingPunct="1"/>
            <a:r>
              <a:rPr lang="fr-CA" sz="2000">
                <a:solidFill>
                  <a:srgbClr val="FFC000"/>
                </a:solidFill>
              </a:rPr>
              <a:t>Música: Adagio 2</a:t>
            </a:r>
          </a:p>
        </p:txBody>
      </p:sp>
      <p:sp>
        <p:nvSpPr>
          <p:cNvPr id="60425" name="8 CuadroTexto"/>
          <p:cNvSpPr txBox="1">
            <a:spLocks noChangeArrowheads="1"/>
          </p:cNvSpPr>
          <p:nvPr/>
        </p:nvSpPr>
        <p:spPr bwMode="auto">
          <a:xfrm>
            <a:off x="755650" y="333375"/>
            <a:ext cx="2303463"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b="1">
                <a:solidFill>
                  <a:schemeClr val="tx1"/>
                </a:solidFill>
                <a:latin typeface="Times New Roman" pitchFamily="18" charset="0"/>
                <a:cs typeface="Arial" pitchFamily="34" charset="0"/>
              </a:defRPr>
            </a:lvl1pPr>
            <a:lvl2pPr marL="742950" indent="-285750" eaLnBrk="0" hangingPunct="0">
              <a:defRPr sz="1400" b="1">
                <a:solidFill>
                  <a:schemeClr val="tx1"/>
                </a:solidFill>
                <a:latin typeface="Times New Roman" pitchFamily="18" charset="0"/>
                <a:cs typeface="Arial" pitchFamily="34" charset="0"/>
              </a:defRPr>
            </a:lvl2pPr>
            <a:lvl3pPr marL="1143000" indent="-228600" eaLnBrk="0" hangingPunct="0">
              <a:defRPr sz="1400" b="1">
                <a:solidFill>
                  <a:schemeClr val="tx1"/>
                </a:solidFill>
                <a:latin typeface="Times New Roman" pitchFamily="18" charset="0"/>
                <a:cs typeface="Arial" pitchFamily="34" charset="0"/>
              </a:defRPr>
            </a:lvl3pPr>
            <a:lvl4pPr marL="1600200" indent="-228600" eaLnBrk="0" hangingPunct="0">
              <a:defRPr sz="1400" b="1">
                <a:solidFill>
                  <a:schemeClr val="tx1"/>
                </a:solidFill>
                <a:latin typeface="Times New Roman" pitchFamily="18" charset="0"/>
                <a:cs typeface="Arial" pitchFamily="34" charset="0"/>
              </a:defRPr>
            </a:lvl4pPr>
            <a:lvl5pPr marL="2057400" indent="-228600" eaLnBrk="0" hangingPunct="0">
              <a:defRPr sz="1400" b="1">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1400" b="1">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1400" b="1">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1400" b="1">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1400" b="1">
                <a:solidFill>
                  <a:schemeClr val="tx1"/>
                </a:solidFill>
                <a:latin typeface="Times New Roman" pitchFamily="18" charset="0"/>
                <a:cs typeface="Arial" pitchFamily="34" charset="0"/>
              </a:defRPr>
            </a:lvl9pPr>
          </a:lstStyle>
          <a:p>
            <a:pPr eaLnBrk="1" hangingPunct="1"/>
            <a:r>
              <a:rPr lang="es-ES">
                <a:latin typeface="Papyrus" pitchFamily="66" charset="0"/>
              </a:rPr>
              <a:t>Cerca de Úbeda la grande</a:t>
            </a:r>
          </a:p>
          <a:p>
            <a:pPr eaLnBrk="1" hangingPunct="1"/>
            <a:r>
              <a:rPr lang="es-ES">
                <a:latin typeface="Papyrus" pitchFamily="66" charset="0"/>
              </a:rPr>
              <a:t>cuyos cerros nadie verá,</a:t>
            </a:r>
          </a:p>
          <a:p>
            <a:pPr eaLnBrk="1" hangingPunct="1"/>
            <a:r>
              <a:rPr lang="es-ES">
                <a:latin typeface="Papyrus" pitchFamily="66" charset="0"/>
              </a:rPr>
              <a:t>me iba siguiendo la luna</a:t>
            </a:r>
          </a:p>
          <a:p>
            <a:pPr eaLnBrk="1" hangingPunct="1"/>
            <a:r>
              <a:rPr lang="es-ES">
                <a:latin typeface="Papyrus" pitchFamily="66" charset="0"/>
              </a:rPr>
              <a:t>sobre el olivar</a:t>
            </a:r>
          </a:p>
          <a:p>
            <a:pPr eaLnBrk="1" hangingPunct="1"/>
            <a:r>
              <a:rPr lang="es-ES_tradnl">
                <a:latin typeface="Papyrus" pitchFamily="66" charset="0"/>
              </a:rPr>
              <a:t>Una luna jadeante</a:t>
            </a:r>
          </a:p>
          <a:p>
            <a:pPr eaLnBrk="1" hangingPunct="1"/>
            <a:r>
              <a:rPr lang="es-ES_tradnl">
                <a:latin typeface="Papyrus" pitchFamily="66" charset="0"/>
              </a:rPr>
              <a:t>Siempre conmigo a la par</a:t>
            </a:r>
          </a:p>
          <a:p>
            <a:pPr eaLnBrk="1" hangingPunct="1"/>
            <a:endParaRPr lang="es-ES"/>
          </a:p>
          <a:p>
            <a:pPr algn="r" eaLnBrk="1" hangingPunct="1"/>
            <a:r>
              <a:rPr lang="es-ES">
                <a:latin typeface="Papyrus" pitchFamily="66" charset="0"/>
              </a:rPr>
              <a:t>(Antonio Machado)</a:t>
            </a:r>
          </a:p>
          <a:p>
            <a:pPr eaLnBrk="1" hangingPunct="1"/>
            <a:endParaRPr lang="es-ES"/>
          </a:p>
        </p:txBody>
      </p:sp>
    </p:spTree>
  </p:cSld>
  <p:clrMapOvr>
    <a:masterClrMapping/>
  </p:clrMapOvr>
  <p:transition spd="slow">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b="0">
              <a:solidFill>
                <a:srgbClr val="000000"/>
              </a:solidFill>
              <a:latin typeface="Arial"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b="0">
              <a:solidFill>
                <a:srgbClr val="000000"/>
              </a:solidFill>
              <a:latin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a:solidFill>
                  <a:srgbClr val="000000"/>
                </a:solidFill>
                <a:latin typeface="Kristen ITC" pitchFamily="66" charset="0"/>
              </a:rPr>
              <a:t>¿Te ha gustado?</a:t>
            </a:r>
            <a:r>
              <a:rPr lang="es-ES" sz="4800" b="0">
                <a:solidFill>
                  <a:srgbClr val="000000"/>
                </a:solidFill>
                <a:latin typeface="Kristen ITC" pitchFamily="66" charset="0"/>
              </a:rPr>
              <a:t> </a:t>
            </a:r>
            <a:br>
              <a:rPr lang="es-ES" sz="4800" b="0">
                <a:solidFill>
                  <a:srgbClr val="000000"/>
                </a:solidFill>
                <a:latin typeface="Kristen ITC" pitchFamily="66" charset="0"/>
              </a:rPr>
            </a:br>
            <a:r>
              <a:rPr lang="es-ES" sz="4400" b="0">
                <a:solidFill>
                  <a:srgbClr val="000000"/>
                </a:solidFill>
                <a:latin typeface="Kristen ITC" pitchFamily="66" charset="0"/>
              </a:rPr>
              <a:t>Puedes ver más entrando </a:t>
            </a:r>
            <a:br>
              <a:rPr lang="es-ES" sz="4400" b="0">
                <a:solidFill>
                  <a:srgbClr val="000000"/>
                </a:solidFill>
                <a:latin typeface="Kristen ITC" pitchFamily="66" charset="0"/>
              </a:rPr>
            </a:br>
            <a:r>
              <a:rPr lang="es-ES" sz="4400">
                <a:solidFill>
                  <a:srgbClr val="40F903"/>
                </a:solidFill>
                <a:latin typeface="Kristen ITC" pitchFamily="66" charset="0"/>
                <a:hlinkClick r:id="rId2"/>
              </a:rPr>
              <a:t>Aquí</a:t>
            </a:r>
            <a:endParaRPr lang="es-ES" sz="440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a:solidFill>
                  <a:srgbClr val="000000"/>
                </a:solidFill>
                <a:latin typeface="Kristen ITC" pitchFamily="66" charset="0"/>
              </a:rPr>
              <a:t>Además puedes recibir powerpoints en tu correo electrónico suscribiéndote aquí:</a:t>
            </a:r>
            <a:r>
              <a:rPr lang="es-ES_tradnl" sz="1800">
                <a:solidFill>
                  <a:srgbClr val="0066FF"/>
                </a:solidFill>
                <a:latin typeface="Arial" pitchFamily="34" charset="0"/>
              </a:rPr>
              <a:t> </a:t>
            </a:r>
          </a:p>
          <a:p>
            <a:pPr>
              <a:spcBef>
                <a:spcPct val="50000"/>
              </a:spcBef>
            </a:pPr>
            <a:endParaRPr lang="es-ES" sz="1800">
              <a:solidFill>
                <a:srgbClr val="0066FF"/>
              </a:solidFill>
              <a:latin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pagne - Úbeda .. 04 03 2015">
  <a:themeElements>
    <a:clrScheme name="REGALOS_de_DI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EGALOS_de_DIOS">
      <a:majorFont>
        <a:latin typeface="Arial"/>
        <a:ea typeface=""/>
        <a:cs typeface="Times New Roman (Hebrew)"/>
      </a:majorFont>
      <a:minorFont>
        <a:latin typeface="Arial"/>
        <a:ea typeface=""/>
        <a:cs typeface="Times New Roman (Hebr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Times New Roman" pitchFamily="18"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Times New Roman" pitchFamily="18" charset="0"/>
            <a:cs typeface="Arial" charset="0"/>
          </a:defRPr>
        </a:defPPr>
      </a:lstStyle>
    </a:lnDef>
  </a:objectDefaults>
  <a:extraClrSchemeLst>
    <a:extraClrScheme>
      <a:clrScheme name="REGALOS_de_DIO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EGALOS_de_DIO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EGALOS_de_DIO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EGALOS_de_DIO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EGALOS_de_DIO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EGALOS_de_DIO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EGALOS_de_DIO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EGALOS_de_DIO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EGALOS_de_DIO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EGALOS_de_DIO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EGALOS_de_DIO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EGALOS_de_DIO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Espagne - Úbeda .. 04 03 2015</Template>
  <TotalTime>2</TotalTime>
  <Words>1800</Words>
  <Application>Microsoft Office PowerPoint</Application>
  <PresentationFormat>Presentación en pantalla (4:3)</PresentationFormat>
  <Paragraphs>274</Paragraphs>
  <Slides>47</Slides>
  <Notes>46</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47</vt:i4>
      </vt:variant>
    </vt:vector>
  </HeadingPairs>
  <TitlesOfParts>
    <vt:vector size="56" baseType="lpstr">
      <vt:lpstr>Times New Roman</vt:lpstr>
      <vt:lpstr>Arial</vt:lpstr>
      <vt:lpstr>Times New Roman (Hebrew)</vt:lpstr>
      <vt:lpstr>Constantia</vt:lpstr>
      <vt:lpstr>Papyrus</vt:lpstr>
      <vt:lpstr>Colonna MT</vt:lpstr>
      <vt:lpstr>Sneakerhead BTN Outline</vt:lpstr>
      <vt:lpstr>Espagne - Úbeda .. 04 03 2015</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PE105 Boda de Francisco Javier y Maribel</dc:subject>
  <dc:creator>Jose Luis</dc:creator>
  <dc:description>Recuerdo breve que completa una película realizada en DVD.</dc:description>
  <cp:lastModifiedBy>Jose Luis</cp:lastModifiedBy>
  <cp:revision>2</cp:revision>
  <dcterms:created xsi:type="dcterms:W3CDTF">2022-02-01T12:38:30Z</dcterms:created>
  <dcterms:modified xsi:type="dcterms:W3CDTF">2022-02-01T12:40:43Z</dcterms:modified>
</cp:coreProperties>
</file>