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4" r:id="rId12"/>
    <p:sldId id="266" r:id="rId13"/>
    <p:sldId id="267" r:id="rId14"/>
    <p:sldId id="268" r:id="rId15"/>
    <p:sldId id="269" r:id="rId16"/>
    <p:sldId id="271" r:id="rId17"/>
    <p:sldId id="273" r:id="rId18"/>
    <p:sldId id="272" r:id="rId19"/>
    <p:sldId id="274" r:id="rId20"/>
    <p:sldId id="277" r:id="rId21"/>
    <p:sldId id="278" r:id="rId22"/>
    <p:sldId id="275" r:id="rId23"/>
    <p:sldId id="276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5" r:id="rId39"/>
    <p:sldId id="294" r:id="rId40"/>
    <p:sldId id="296" r:id="rId41"/>
    <p:sldId id="297" r:id="rId42"/>
    <p:sldId id="298" r:id="rId43"/>
    <p:sldId id="299" r:id="rId44"/>
    <p:sldId id="302" r:id="rId45"/>
    <p:sldId id="300" r:id="rId46"/>
    <p:sldId id="301" r:id="rId47"/>
    <p:sldId id="303" r:id="rId48"/>
    <p:sldId id="305" r:id="rId49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3lJDIGuNGvntR58fByg/w==" hashData="qZgg8PHTd3LaeZBeX2mNAyAou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4EA65B"/>
    <a:srgbClr val="E4C8AC"/>
    <a:srgbClr val="5C4F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12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 smtClean="0"/>
              <a:t>Click to edit Master text styles</a:t>
            </a:r>
          </a:p>
          <a:p>
            <a:pPr lvl="1"/>
            <a:r>
              <a:rPr lang="en-AU" noProof="0" smtClean="0"/>
              <a:t>Second level</a:t>
            </a:r>
          </a:p>
          <a:p>
            <a:pPr lvl="2"/>
            <a:r>
              <a:rPr lang="en-AU" noProof="0" smtClean="0"/>
              <a:t>Third level</a:t>
            </a:r>
          </a:p>
          <a:p>
            <a:pPr lvl="3"/>
            <a:r>
              <a:rPr lang="en-AU" noProof="0" smtClean="0"/>
              <a:t>Fourth level</a:t>
            </a:r>
          </a:p>
          <a:p>
            <a:pPr lvl="4"/>
            <a:r>
              <a:rPr lang="en-AU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E26D14E-ADE0-4857-BB72-9A353C07383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8295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718FF0-DC49-443C-ACFB-7852198A894B}" type="slidenum">
              <a:rPr lang="en-AU"/>
              <a:pPr eaLnBrk="1" hangingPunct="1"/>
              <a:t>1</a:t>
            </a:fld>
            <a:endParaRPr lang="en-AU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9AE720-8C5C-4EF7-BDE5-CD39F1565A6F}" type="slidenum">
              <a:rPr lang="en-AU"/>
              <a:pPr eaLnBrk="1" hangingPunct="1"/>
              <a:t>2</a:t>
            </a:fld>
            <a:endParaRPr lang="en-AU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7ADB2C3-5B70-45B1-964A-9A67C8D9B277}" type="slidenum">
              <a:rPr lang="en-AU"/>
              <a:pPr eaLnBrk="1" hangingPunct="1"/>
              <a:t>3</a:t>
            </a:fld>
            <a:endParaRPr lang="en-AU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A7CB102-35F7-47E4-9D74-27162649526B}" type="slidenum">
              <a:rPr lang="en-AU"/>
              <a:pPr eaLnBrk="1" hangingPunct="1"/>
              <a:t>4</a:t>
            </a:fld>
            <a:endParaRPr lang="en-AU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68A6965-2263-499A-A780-929AD9FD579A}" type="slidenum">
              <a:rPr lang="en-AU"/>
              <a:pPr eaLnBrk="1" hangingPunct="1"/>
              <a:t>5</a:t>
            </a:fld>
            <a:endParaRPr lang="en-AU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C8E338-7965-4DEE-86E0-517E78A9FD03}" type="slidenum">
              <a:rPr lang="en-AU"/>
              <a:pPr eaLnBrk="1" hangingPunct="1"/>
              <a:t>6</a:t>
            </a:fld>
            <a:endParaRPr lang="en-AU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72C1ED-DAD6-49C0-8F6A-746CD471EDDA}" type="slidenum">
              <a:rPr lang="en-AU"/>
              <a:pPr eaLnBrk="1" hangingPunct="1"/>
              <a:t>7</a:t>
            </a:fld>
            <a:endParaRPr lang="en-AU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445033-D293-4F94-8DDE-B65D68A31944}" type="slidenum">
              <a:rPr lang="en-AU"/>
              <a:pPr eaLnBrk="1" hangingPunct="1"/>
              <a:t>8</a:t>
            </a:fld>
            <a:endParaRPr lang="en-AU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845067-9A00-4480-9400-1D9EF5A2E81C}" type="slidenum">
              <a:rPr lang="en-AU"/>
              <a:pPr eaLnBrk="1" hangingPunct="1"/>
              <a:t>9</a:t>
            </a:fld>
            <a:endParaRPr lang="en-AU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9C9EA8-FE48-4164-A4ED-F08C132B19FF}" type="slidenum">
              <a:rPr lang="en-AU"/>
              <a:pPr eaLnBrk="1" hangingPunct="1"/>
              <a:t>10</a:t>
            </a:fld>
            <a:endParaRPr lang="en-AU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4BAF26-1D93-40D3-BF21-D540EEC85A96}" type="slidenum">
              <a:rPr lang="en-AU"/>
              <a:pPr eaLnBrk="1" hangingPunct="1"/>
              <a:t>11</a:t>
            </a:fld>
            <a:endParaRPr lang="en-AU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FC79AB-3B68-4A05-B675-4F91BE5E774D}" type="slidenum">
              <a:rPr lang="en-AU"/>
              <a:pPr eaLnBrk="1" hangingPunct="1"/>
              <a:t>12</a:t>
            </a:fld>
            <a:endParaRPr lang="en-AU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714014-570D-4560-86B5-4FA2BF01BDDA}" type="slidenum">
              <a:rPr lang="en-AU"/>
              <a:pPr eaLnBrk="1" hangingPunct="1"/>
              <a:t>13</a:t>
            </a:fld>
            <a:endParaRPr lang="en-AU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FACE25-AB56-4C24-8409-15C4A3F28B8E}" type="slidenum">
              <a:rPr lang="en-AU"/>
              <a:pPr eaLnBrk="1" hangingPunct="1"/>
              <a:t>14</a:t>
            </a:fld>
            <a:endParaRPr lang="en-AU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C724231-1795-4610-BEAD-B9DC4E5DB65C}" type="slidenum">
              <a:rPr lang="en-AU"/>
              <a:pPr eaLnBrk="1" hangingPunct="1"/>
              <a:t>15</a:t>
            </a:fld>
            <a:endParaRPr lang="en-AU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E16D367-B77A-4C20-B6D7-6DBFB1F41D84}" type="slidenum">
              <a:rPr lang="en-AU"/>
              <a:pPr eaLnBrk="1" hangingPunct="1"/>
              <a:t>16</a:t>
            </a:fld>
            <a:endParaRPr lang="en-AU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C79A003-E807-47A1-B147-E700ADF9D074}" type="slidenum">
              <a:rPr lang="en-AU"/>
              <a:pPr eaLnBrk="1" hangingPunct="1"/>
              <a:t>17</a:t>
            </a:fld>
            <a:endParaRPr lang="en-AU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D63594-209C-4E23-B0F8-1BA82A5BB638}" type="slidenum">
              <a:rPr lang="en-AU"/>
              <a:pPr eaLnBrk="1" hangingPunct="1"/>
              <a:t>18</a:t>
            </a:fld>
            <a:endParaRPr lang="en-AU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828C9E-FC7F-4EB6-8D8E-074CD5F47B9C}" type="slidenum">
              <a:rPr lang="en-AU"/>
              <a:pPr eaLnBrk="1" hangingPunct="1"/>
              <a:t>19</a:t>
            </a:fld>
            <a:endParaRPr lang="en-AU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BAA43D-973B-4128-B41D-85DE397A84E6}" type="slidenum">
              <a:rPr lang="en-AU"/>
              <a:pPr eaLnBrk="1" hangingPunct="1"/>
              <a:t>20</a:t>
            </a:fld>
            <a:endParaRPr lang="en-AU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A4983B-8D1B-4020-B87A-DC9ED8F63FCD}" type="slidenum">
              <a:rPr lang="en-AU"/>
              <a:pPr eaLnBrk="1" hangingPunct="1"/>
              <a:t>21</a:t>
            </a:fld>
            <a:endParaRPr lang="en-AU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13D867E-251C-4F0D-9A28-0993D7DD2A5C}" type="slidenum">
              <a:rPr lang="en-AU"/>
              <a:pPr eaLnBrk="1" hangingPunct="1"/>
              <a:t>22</a:t>
            </a:fld>
            <a:endParaRPr lang="en-AU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8BF96D-6691-472F-AA84-64C39E2E561E}" type="slidenum">
              <a:rPr lang="en-AU"/>
              <a:pPr eaLnBrk="1" hangingPunct="1"/>
              <a:t>23</a:t>
            </a:fld>
            <a:endParaRPr lang="en-AU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9B81B4-D297-44AA-AE2C-25EE6731958B}" type="slidenum">
              <a:rPr lang="en-AU"/>
              <a:pPr eaLnBrk="1" hangingPunct="1"/>
              <a:t>24</a:t>
            </a:fld>
            <a:endParaRPr lang="en-AU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5C4A15-E951-438F-B2AB-F7C5AA7F914E}" type="slidenum">
              <a:rPr lang="en-AU"/>
              <a:pPr eaLnBrk="1" hangingPunct="1"/>
              <a:t>25</a:t>
            </a:fld>
            <a:endParaRPr lang="en-AU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D07294-23C9-4C7D-8F52-2F78438BDF06}" type="slidenum">
              <a:rPr lang="en-AU"/>
              <a:pPr eaLnBrk="1" hangingPunct="1"/>
              <a:t>26</a:t>
            </a:fld>
            <a:endParaRPr lang="en-AU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F9FBCA2-3E82-43B7-973B-356DB0FB7AF2}" type="slidenum">
              <a:rPr lang="en-AU"/>
              <a:pPr eaLnBrk="1" hangingPunct="1"/>
              <a:t>27</a:t>
            </a:fld>
            <a:endParaRPr lang="en-AU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8A8BC8-2607-47EE-B07A-FF52CF145794}" type="slidenum">
              <a:rPr lang="en-AU"/>
              <a:pPr eaLnBrk="1" hangingPunct="1"/>
              <a:t>28</a:t>
            </a:fld>
            <a:endParaRPr lang="en-AU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B9F9F1-DAF9-4BE3-A0A1-E2894ED32CAB}" type="slidenum">
              <a:rPr lang="en-AU"/>
              <a:pPr eaLnBrk="1" hangingPunct="1"/>
              <a:t>29</a:t>
            </a:fld>
            <a:endParaRPr lang="en-AU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7A74C72-606D-497F-982D-BBCFFADF3C93}" type="slidenum">
              <a:rPr lang="en-AU"/>
              <a:pPr eaLnBrk="1" hangingPunct="1"/>
              <a:t>30</a:t>
            </a:fld>
            <a:endParaRPr lang="en-AU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55B864B-6C8B-471A-8D46-8D7282044A5B}" type="slidenum">
              <a:rPr lang="en-AU"/>
              <a:pPr eaLnBrk="1" hangingPunct="1"/>
              <a:t>31</a:t>
            </a:fld>
            <a:endParaRPr lang="en-AU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9F915C-2645-489A-A610-AF46269A91F7}" type="slidenum">
              <a:rPr lang="en-AU"/>
              <a:pPr eaLnBrk="1" hangingPunct="1"/>
              <a:t>32</a:t>
            </a:fld>
            <a:endParaRPr lang="en-AU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362A89-F56B-4E35-8A89-BE5931E8AC41}" type="slidenum">
              <a:rPr lang="en-AU"/>
              <a:pPr eaLnBrk="1" hangingPunct="1"/>
              <a:t>33</a:t>
            </a:fld>
            <a:endParaRPr lang="en-AU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FF9543B-D3CA-4B72-A6F0-E6BD8D5A918E}" type="slidenum">
              <a:rPr lang="en-AU"/>
              <a:pPr eaLnBrk="1" hangingPunct="1"/>
              <a:t>34</a:t>
            </a:fld>
            <a:endParaRPr lang="en-AU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10EEEEF-4BDE-4EFD-9CF5-D485843E5C28}" type="slidenum">
              <a:rPr lang="en-AU"/>
              <a:pPr eaLnBrk="1" hangingPunct="1"/>
              <a:t>35</a:t>
            </a:fld>
            <a:endParaRPr lang="en-AU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1D071C3-F38A-4AC8-88D7-3B5DBC6C5957}" type="slidenum">
              <a:rPr lang="en-AU"/>
              <a:pPr eaLnBrk="1" hangingPunct="1"/>
              <a:t>36</a:t>
            </a:fld>
            <a:endParaRPr lang="en-AU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DC0ACEF-5A2F-461A-A085-9C8AC6AF4821}" type="slidenum">
              <a:rPr lang="en-AU"/>
              <a:pPr eaLnBrk="1" hangingPunct="1"/>
              <a:t>37</a:t>
            </a:fld>
            <a:endParaRPr lang="en-AU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896135C-FB84-4F85-9338-EB6876331C0C}" type="slidenum">
              <a:rPr lang="en-AU"/>
              <a:pPr eaLnBrk="1" hangingPunct="1"/>
              <a:t>38</a:t>
            </a:fld>
            <a:endParaRPr lang="en-AU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298CCF-553B-460F-A95A-C6CC2431E0FC}" type="slidenum">
              <a:rPr lang="en-AU"/>
              <a:pPr eaLnBrk="1" hangingPunct="1"/>
              <a:t>39</a:t>
            </a:fld>
            <a:endParaRPr lang="en-AU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F520A73-B765-434F-B444-EFF5292F1E79}" type="slidenum">
              <a:rPr lang="en-AU"/>
              <a:pPr eaLnBrk="1" hangingPunct="1"/>
              <a:t>40</a:t>
            </a:fld>
            <a:endParaRPr lang="en-AU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86DF54-34DA-4091-BB67-60694E7D8932}" type="slidenum">
              <a:rPr lang="en-AU"/>
              <a:pPr eaLnBrk="1" hangingPunct="1"/>
              <a:t>41</a:t>
            </a:fld>
            <a:endParaRPr lang="en-AU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B619499-963A-4EDB-9A00-7E5E0F71160F}" type="slidenum">
              <a:rPr lang="en-AU"/>
              <a:pPr eaLnBrk="1" hangingPunct="1"/>
              <a:t>42</a:t>
            </a:fld>
            <a:endParaRPr lang="en-AU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083BBF0-EE17-44F2-A380-BD820E1C417D}" type="slidenum">
              <a:rPr lang="en-AU"/>
              <a:pPr eaLnBrk="1" hangingPunct="1"/>
              <a:t>43</a:t>
            </a:fld>
            <a:endParaRPr lang="en-AU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8C0948-2D53-412C-9F66-6B7B3F52D07C}" type="slidenum">
              <a:rPr lang="en-AU"/>
              <a:pPr eaLnBrk="1" hangingPunct="1"/>
              <a:t>44</a:t>
            </a:fld>
            <a:endParaRPr lang="en-AU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0C6621-4407-42E6-BAFA-E52AA2E0C9A6}" type="slidenum">
              <a:rPr lang="en-AU"/>
              <a:pPr eaLnBrk="1" hangingPunct="1"/>
              <a:t>45</a:t>
            </a:fld>
            <a:endParaRPr lang="en-AU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6437A56-5F05-47A7-9EFD-A24D8593A8FE}" type="slidenum">
              <a:rPr lang="en-AU"/>
              <a:pPr eaLnBrk="1" hangingPunct="1"/>
              <a:t>46</a:t>
            </a:fld>
            <a:endParaRPr lang="en-AU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4A93A-BF4E-46E9-AB24-1242AF999A4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8866526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F969A-5903-4304-A2F3-4CE1DF9367F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7498038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975D0-ECFC-4554-8214-45664EEB210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2872313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5D4F5-E054-46C8-BD08-5A15DDC4267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396795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37516-FAC2-4897-8DA0-1DF76037D49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2003347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E70F8-DFBB-4EE3-8BA4-F2B0758D85F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9773071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4CE1C-B078-46D0-89D2-A74DD6E9679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24390825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24F6-B5AA-4E3E-B5B9-1305EB0EA8E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43373526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E541A7-FA53-4994-936C-A6BB4B14A01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1391647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5A807-0907-4455-A8CC-53A60F6AB71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561694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FC337-E52A-44AF-92E6-98F478AF73C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82766126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741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A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60B4B2-5514-4165-AB87-B657619206B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Flag_of_Wiscons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4250"/>
            <a:ext cx="8496300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pl-PL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U  S  A</a:t>
            </a:r>
            <a:endParaRPr lang="en-AU" sz="72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advTm="6000">
    <p:sndAc>
      <p:stSnd>
        <p:snd r:embed="rId3" name="DeanMartinIWill (2.18)+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Map_of_Wisconsin_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20150" cy="68754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8748713" y="0"/>
            <a:ext cx="144462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0" y="-171450"/>
            <a:ext cx="9144000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0" y="6788150"/>
            <a:ext cx="9144000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2" name="Rectangle 9"/>
          <p:cNvSpPr>
            <a:spLocks noChangeArrowheads="1"/>
          </p:cNvSpPr>
          <p:nvPr/>
        </p:nvSpPr>
        <p:spPr bwMode="auto">
          <a:xfrm>
            <a:off x="-69850" y="-242888"/>
            <a:ext cx="249238" cy="734377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Wisconsin State Capitol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Grp="1" noChangeArrowheads="1"/>
          </p:cNvSpPr>
          <p:nvPr>
            <p:ph type="title"/>
          </p:nvPr>
        </p:nvSpPr>
        <p:spPr>
          <a:xfrm>
            <a:off x="1547813" y="6453188"/>
            <a:ext cx="4392612" cy="404812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State Capito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Capitol Building at Madi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308725"/>
            <a:ext cx="8229600" cy="549275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State Capito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2MADISON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7235825" y="6521450"/>
            <a:ext cx="1908175" cy="336550"/>
          </a:xfrm>
          <a:prstGeom prst="rect">
            <a:avLst/>
          </a:prstGeom>
          <a:solidFill>
            <a:srgbClr val="5C4F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 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MononaTerraceClose-Madi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7451725" y="6453188"/>
            <a:ext cx="1692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2madison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7524750" y="6165850"/>
            <a:ext cx="161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2madison_0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7667625" y="6524625"/>
            <a:ext cx="1476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madison_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2Lake Mendo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453188"/>
            <a:ext cx="8229600" cy="404812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Lake Mendota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2MADISON_LAKE_MONDOTA_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Lake Mendota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MADISON_RAI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Rail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2madison_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7596188" y="6453188"/>
            <a:ext cx="15478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Madison</a:t>
            </a:r>
            <a:endParaRPr lang="en-AU" sz="160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2madison_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5"/>
          <p:cNvSpPr>
            <a:spLocks noGrp="1" noChangeArrowheads="1"/>
          </p:cNvSpPr>
          <p:nvPr>
            <p:ph type="title"/>
          </p:nvPr>
        </p:nvSpPr>
        <p:spPr>
          <a:xfrm>
            <a:off x="75565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Madison</a:t>
            </a:r>
            <a:endParaRPr lang="en-AU" sz="16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2University of Wiscon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092825"/>
            <a:ext cx="8229600" cy="765175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2UW-Madison - Science H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1187450" y="6597650"/>
            <a:ext cx="4032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Madison - </a:t>
            </a:r>
            <a:r>
              <a:rPr lang="en-AU" sz="1600"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2The_Red_Gym_from_the_Terrace-Madi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7451725" y="6524625"/>
            <a:ext cx="1692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2UW-Madison - Camp Randall Memorial Ar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3MILWAUKEE_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2987675" y="6453188"/>
            <a:ext cx="2808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l-PL"/>
          </a:p>
        </p:txBody>
      </p:sp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3492500" y="6453188"/>
            <a:ext cx="24479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3Milwaukee_City_Hall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179388" y="6524625"/>
            <a:ext cx="19446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3Milwakee_Art_Muse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49275"/>
          </a:xfrm>
        </p:spPr>
        <p:txBody>
          <a:bodyPr/>
          <a:lstStyle/>
          <a:p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–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Art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Museum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3mam_hall_filtered_sm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en-AU" sz="1600" smtClean="0">
                <a:latin typeface="Times New Roman" pitchFamily="18" charset="0"/>
              </a:rPr>
              <a:t>Milwaukee</a:t>
            </a:r>
            <a:r>
              <a:rPr lang="pl-PL" sz="1600" smtClean="0">
                <a:latin typeface="Times New Roman" pitchFamily="18" charset="0"/>
              </a:rPr>
              <a:t> – </a:t>
            </a:r>
            <a:r>
              <a:rPr lang="en-AU" sz="1600" smtClean="0">
                <a:latin typeface="Times New Roman" pitchFamily="18" charset="0"/>
              </a:rPr>
              <a:t>Art</a:t>
            </a:r>
            <a:r>
              <a:rPr lang="pl-PL" sz="1600" smtClean="0">
                <a:latin typeface="Times New Roman" pitchFamily="18" charset="0"/>
              </a:rPr>
              <a:t> </a:t>
            </a:r>
            <a:r>
              <a:rPr lang="en-AU" sz="1600" smtClean="0">
                <a:latin typeface="Times New Roman" pitchFamily="18" charset="0"/>
              </a:rPr>
              <a:t>Museum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Greek Church in Milwauk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604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5"/>
          <p:cNvSpPr>
            <a:spLocks noGrp="1" noChangeArrowheads="1"/>
          </p:cNvSpPr>
          <p:nvPr>
            <p:ph type="title"/>
          </p:nvPr>
        </p:nvSpPr>
        <p:spPr>
          <a:xfrm>
            <a:off x="395288" y="5715000"/>
            <a:ext cx="8229600" cy="1143000"/>
          </a:xfrm>
        </p:spPr>
        <p:txBody>
          <a:bodyPr/>
          <a:lstStyle/>
          <a:p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 - 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Greek Church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4F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3MILWAUKEE_MARQUETTE_UNIVE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0425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6732588" y="6381750"/>
            <a:ext cx="19431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>
    <p:sndAc>
      <p:stSnd>
        <p:snd r:embed="rId3" name="DeanMartinIWill (2.18)+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C8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3Bradford beach, Milwauk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165850"/>
            <a:ext cx="8229600" cy="692150"/>
          </a:xfrm>
        </p:spPr>
        <p:txBody>
          <a:bodyPr/>
          <a:lstStyle/>
          <a:p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 - B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radford beach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3MILWAUKEE_LAKE_MICHI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0" y="6453188"/>
            <a:ext cx="1835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3MILWAUKEE_MARQUETTE_UNIVER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75688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7019925" y="6597650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A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3MILWAUKEE_HOLOCAUST_MEMO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6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237288"/>
            <a:ext cx="8229600" cy="620712"/>
          </a:xfrm>
        </p:spPr>
        <p:txBody>
          <a:bodyPr/>
          <a:lstStyle/>
          <a:p>
            <a:r>
              <a:rPr lang="en-AU" sz="1600" smtClean="0">
                <a:latin typeface="Times New Roman" pitchFamily="18" charset="0"/>
              </a:rPr>
              <a:t>Milwaukee</a:t>
            </a:r>
            <a:r>
              <a:rPr lang="pl-PL" sz="1600" smtClean="0">
                <a:latin typeface="Times New Roman" pitchFamily="18" charset="0"/>
              </a:rPr>
              <a:t> – </a:t>
            </a:r>
            <a:r>
              <a:rPr lang="en-AU" sz="1600" smtClean="0">
                <a:latin typeface="Times New Roman" pitchFamily="18" charset="0"/>
              </a:rPr>
              <a:t>Holocaust</a:t>
            </a:r>
            <a:r>
              <a:rPr lang="pl-PL" sz="1600" smtClean="0">
                <a:latin typeface="Times New Roman" pitchFamily="18" charset="0"/>
              </a:rPr>
              <a:t> </a:t>
            </a:r>
            <a:r>
              <a:rPr lang="en-AU" sz="1600" smtClean="0">
                <a:latin typeface="Times New Roman" pitchFamily="18" charset="0"/>
              </a:rPr>
              <a:t>Memoria</a:t>
            </a:r>
            <a:r>
              <a:rPr lang="pl-PL" sz="1600" smtClean="0">
                <a:latin typeface="Times New Roman" pitchFamily="18" charset="0"/>
              </a:rPr>
              <a:t>l</a:t>
            </a:r>
            <a:endParaRPr lang="en-AU" sz="16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3milwaukee_wi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9081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BlueHarborRes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Blue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Harbor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Resort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olors_domest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3675"/>
            <a:ext cx="9144000" cy="705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reflecti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PoseidonsRageSurfPool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TritonWaterSlideEntrance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TritonWaterSlide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TheParthenonMtOlympusWater&amp;ThemeP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RoadSign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Beach at Big Bay State P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Thai Pavilion in Olbrich Garde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Thai Pavilion in Olbrich Gardens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Erin - Cathed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08725"/>
            <a:ext cx="8229600" cy="549275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Erin - Cathedral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Forest Flow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6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Forest Flowers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Jesień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Watertown_Aero_Park_monu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xfrm>
            <a:off x="323850" y="6092825"/>
            <a:ext cx="8424863" cy="765175"/>
          </a:xfrm>
        </p:spPr>
        <p:txBody>
          <a:bodyPr/>
          <a:lstStyle/>
          <a:p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Watertown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–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Aero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Park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M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onuments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Wisconsin Ri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River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zsunset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516688" y="5949950"/>
            <a:ext cx="2627312" cy="908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Author : kangur06</a:t>
            </a:r>
          </a:p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Images from the Internet </a:t>
            </a:r>
          </a:p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Sings: </a:t>
            </a:r>
            <a:r>
              <a:rPr lang="pl-PL" sz="1800" smtClean="0">
                <a:solidFill>
                  <a:schemeClr val="bg1"/>
                </a:solidFill>
                <a:latin typeface="Times New Roman" pitchFamily="18" charset="0"/>
              </a:rPr>
              <a:t>Dean Martin</a:t>
            </a:r>
            <a:endParaRPr lang="en-AU" sz="18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9156" name="WordArt 7"/>
          <p:cNvSpPr>
            <a:spLocks noChangeArrowheads="1" noChangeShapeType="1" noTextEdit="1"/>
          </p:cNvSpPr>
          <p:nvPr/>
        </p:nvSpPr>
        <p:spPr bwMode="auto">
          <a:xfrm>
            <a:off x="3779838" y="1052513"/>
            <a:ext cx="1543050" cy="9239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s-ES" sz="6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99FF"/>
                </a:solidFill>
                <a:latin typeface="Monotype Corsiva"/>
              </a:rPr>
              <a:t>END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Wisconsin .. 03 01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Wisconsin .. 03 01 2012</Template>
  <TotalTime>4</TotalTime>
  <Words>165</Words>
  <Application>Microsoft Office PowerPoint</Application>
  <PresentationFormat>Presentación en pantalla (4:3)</PresentationFormat>
  <Paragraphs>86</Paragraphs>
  <Slides>47</Slides>
  <Notes>46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1" baseType="lpstr">
      <vt:lpstr>Arial</vt:lpstr>
      <vt:lpstr>Times New Roman</vt:lpstr>
      <vt:lpstr>USA - Wisconsin .. 03 01 2012</vt:lpstr>
      <vt:lpstr>Diseño predeterminado</vt:lpstr>
      <vt:lpstr>U  S  A</vt:lpstr>
      <vt:lpstr>Presentación de PowerPoint</vt:lpstr>
      <vt:lpstr>Madison - Wisconsin State Capitol</vt:lpstr>
      <vt:lpstr>Madison - Wisconsin State Capitol</vt:lpstr>
      <vt:lpstr>Presentación de PowerPoint</vt:lpstr>
      <vt:lpstr>Presentación de PowerPoint</vt:lpstr>
      <vt:lpstr>Presentación de PowerPoint</vt:lpstr>
      <vt:lpstr>Presentación de PowerPoint</vt:lpstr>
      <vt:lpstr>Madison</vt:lpstr>
      <vt:lpstr>Madison – Lake Mendota</vt:lpstr>
      <vt:lpstr>Madison – Lake Mendota</vt:lpstr>
      <vt:lpstr>Madison – Rail</vt:lpstr>
      <vt:lpstr>Presentación de PowerPoint</vt:lpstr>
      <vt:lpstr>Madison</vt:lpstr>
      <vt:lpstr>Madison - University of Wisconsin</vt:lpstr>
      <vt:lpstr>Presentación de PowerPoint</vt:lpstr>
      <vt:lpstr>Presentación de PowerPoint</vt:lpstr>
      <vt:lpstr>Madison - University of Wisconsin</vt:lpstr>
      <vt:lpstr>Presentación de PowerPoint</vt:lpstr>
      <vt:lpstr>Presentación de PowerPoint</vt:lpstr>
      <vt:lpstr>Milwaukee – Art Museum</vt:lpstr>
      <vt:lpstr>Milwaukee – Art Museum</vt:lpstr>
      <vt:lpstr>Milwaukee - Greek Church</vt:lpstr>
      <vt:lpstr>Presentación de PowerPoint</vt:lpstr>
      <vt:lpstr>Milwaukee - Bradford beach</vt:lpstr>
      <vt:lpstr>Presentación de PowerPoint</vt:lpstr>
      <vt:lpstr>Presentación de PowerPoint</vt:lpstr>
      <vt:lpstr>Milwaukee – Holocaust Memorial</vt:lpstr>
      <vt:lpstr>Presentación de PowerPoint</vt:lpstr>
      <vt:lpstr>Blue Harbor Resort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Thai Pavilion in Olbrich Gardens</vt:lpstr>
      <vt:lpstr>Erin - Cathedral</vt:lpstr>
      <vt:lpstr>Forest Flowers</vt:lpstr>
      <vt:lpstr>Presentación de PowerPoint</vt:lpstr>
      <vt:lpstr>Watertown – Aero Park Monuments</vt:lpstr>
      <vt:lpstr>Wisconsin River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 S  A</dc:title>
  <dc:creator>Jose Luis</dc:creator>
  <cp:lastModifiedBy>Jose Luis</cp:lastModifiedBy>
  <cp:revision>3</cp:revision>
  <dcterms:created xsi:type="dcterms:W3CDTF">2020-12-10T09:29:48Z</dcterms:created>
  <dcterms:modified xsi:type="dcterms:W3CDTF">2020-12-10T09:33:48Z</dcterms:modified>
</cp:coreProperties>
</file>