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312" r:id="rId4"/>
    <p:sldId id="313" r:id="rId5"/>
    <p:sldId id="287" r:id="rId6"/>
    <p:sldId id="289" r:id="rId7"/>
    <p:sldId id="290" r:id="rId8"/>
    <p:sldId id="322" r:id="rId9"/>
    <p:sldId id="291" r:id="rId10"/>
    <p:sldId id="310" r:id="rId11"/>
    <p:sldId id="292" r:id="rId12"/>
    <p:sldId id="325" r:id="rId13"/>
    <p:sldId id="294" r:id="rId14"/>
    <p:sldId id="295" r:id="rId15"/>
    <p:sldId id="296" r:id="rId16"/>
    <p:sldId id="297" r:id="rId17"/>
    <p:sldId id="338" r:id="rId18"/>
    <p:sldId id="299" r:id="rId19"/>
    <p:sldId id="300" r:id="rId20"/>
    <p:sldId id="303" r:id="rId21"/>
    <p:sldId id="304" r:id="rId22"/>
    <p:sldId id="323" r:id="rId23"/>
    <p:sldId id="305" r:id="rId24"/>
    <p:sldId id="306" r:id="rId25"/>
    <p:sldId id="307" r:id="rId26"/>
    <p:sldId id="344" r:id="rId27"/>
    <p:sldId id="309" r:id="rId28"/>
    <p:sldId id="308" r:id="rId29"/>
    <p:sldId id="315" r:id="rId30"/>
    <p:sldId id="347" r:id="rId31"/>
    <p:sldId id="316" r:id="rId32"/>
    <p:sldId id="336" r:id="rId33"/>
    <p:sldId id="302" r:id="rId34"/>
    <p:sldId id="346" r:id="rId35"/>
    <p:sldId id="329" r:id="rId36"/>
    <p:sldId id="318" r:id="rId37"/>
    <p:sldId id="320" r:id="rId38"/>
    <p:sldId id="321" r:id="rId39"/>
    <p:sldId id="331" r:id="rId40"/>
    <p:sldId id="324" r:id="rId41"/>
    <p:sldId id="301" r:id="rId42"/>
    <p:sldId id="345" r:id="rId43"/>
    <p:sldId id="326" r:id="rId44"/>
    <p:sldId id="332" r:id="rId45"/>
    <p:sldId id="328" r:id="rId46"/>
    <p:sldId id="340" r:id="rId47"/>
    <p:sldId id="330" r:id="rId48"/>
    <p:sldId id="319" r:id="rId49"/>
    <p:sldId id="333" r:id="rId50"/>
    <p:sldId id="334" r:id="rId51"/>
    <p:sldId id="335" r:id="rId52"/>
    <p:sldId id="343" r:id="rId53"/>
    <p:sldId id="339" r:id="rId54"/>
    <p:sldId id="348" r:id="rId55"/>
  </p:sldIdLst>
  <p:sldSz cx="19191288" cy="11990388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qaYkRlqx0Bi4EF2eifVEw==" hashData="83st6oWpE0yWulTVUjhErcXio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9900"/>
    <a:srgbClr val="FFFF00"/>
    <a:srgbClr val="FF990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815" autoAdjust="0"/>
    <p:restoredTop sz="94660"/>
  </p:normalViewPr>
  <p:slideViewPr>
    <p:cSldViewPr>
      <p:cViewPr varScale="1">
        <p:scale>
          <a:sx n="42" d="100"/>
          <a:sy n="42" d="100"/>
        </p:scale>
        <p:origin x="-486" y="-114"/>
      </p:cViewPr>
      <p:guideLst>
        <p:guide orient="horz" pos="3777"/>
        <p:guide pos="604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9863" y="3724275"/>
            <a:ext cx="16311562" cy="25701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78138" y="6794500"/>
            <a:ext cx="13435012" cy="30638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DE629-A9DA-4D68-B3CD-8D8257B0B7C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9490970"/>
      </p:ext>
    </p:extLst>
  </p:cSld>
  <p:clrMapOvr>
    <a:masterClrMapping/>
  </p:clrMapOvr>
  <p:transition advTm="4000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FCBDA-3112-4790-8A87-AD7E032574D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5165334"/>
      </p:ext>
    </p:extLst>
  </p:cSld>
  <p:clrMapOvr>
    <a:masterClrMapping/>
  </p:clrMapOvr>
  <p:transition advTm="4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6063" y="7705725"/>
            <a:ext cx="16313150" cy="23812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16063" y="5081588"/>
            <a:ext cx="16313150" cy="26241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5587D-A877-4ED6-AE3E-186C947778D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3186475"/>
      </p:ext>
    </p:extLst>
  </p:cSld>
  <p:clrMapOvr>
    <a:masterClrMapping/>
  </p:clrMapOvr>
  <p:transition advTm="4000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58850" y="2797175"/>
            <a:ext cx="8559800" cy="791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671050" y="2797175"/>
            <a:ext cx="8561388" cy="791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D0373-14E4-46D1-97F2-98D68E26116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315166"/>
      </p:ext>
    </p:extLst>
  </p:cSld>
  <p:clrMapOvr>
    <a:masterClrMapping/>
  </p:clrMapOvr>
  <p:transition advTm="4000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58850" y="2684463"/>
            <a:ext cx="8480425" cy="11176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58850" y="3802063"/>
            <a:ext cx="8480425" cy="690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9748838" y="2684463"/>
            <a:ext cx="8483600" cy="11176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9748838" y="3802063"/>
            <a:ext cx="8483600" cy="690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E5677-730D-44EA-8799-10C5A068377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487685"/>
      </p:ext>
    </p:extLst>
  </p:cSld>
  <p:clrMapOvr>
    <a:masterClrMapping/>
  </p:clrMapOvr>
  <p:transition advTm="4000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90C79-32D7-41E5-90B8-CFEB89993879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0938280"/>
      </p:ext>
    </p:extLst>
  </p:cSld>
  <p:clrMapOvr>
    <a:masterClrMapping/>
  </p:clrMapOvr>
  <p:transition advTm="4000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FD1BF-3058-40B6-8C38-19B9D0C0516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684405"/>
      </p:ext>
    </p:extLst>
  </p:cSld>
  <p:clrMapOvr>
    <a:masterClrMapping/>
  </p:clrMapOvr>
  <p:transition advTm="4000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8850" y="477838"/>
            <a:ext cx="6315075" cy="2032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02525" y="477838"/>
            <a:ext cx="10729913" cy="10233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58850" y="2509838"/>
            <a:ext cx="6315075" cy="8201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BF491-1FE3-4323-A331-B27ABED9E5B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3412705"/>
      </p:ext>
    </p:extLst>
  </p:cSld>
  <p:clrMapOvr>
    <a:masterClrMapping/>
  </p:clrMapOvr>
  <p:transition advTm="4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762375" y="8393113"/>
            <a:ext cx="11514138" cy="990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762375" y="1071563"/>
            <a:ext cx="11514138" cy="71945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762375" y="9383713"/>
            <a:ext cx="11514138" cy="14081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DA26C-BD95-4CD1-A976-87F22D7FEA1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7077023"/>
      </p:ext>
    </p:extLst>
  </p:cSld>
  <p:clrMapOvr>
    <a:masterClrMapping/>
  </p:clrMapOvr>
  <p:transition advTm="4000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30D0A-A87B-429B-BB66-21ED236E9EC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0778349"/>
      </p:ext>
    </p:extLst>
  </p:cSld>
  <p:clrMapOvr>
    <a:masterClrMapping/>
  </p:clrMapOvr>
  <p:transition advTm="4000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3914438" y="479425"/>
            <a:ext cx="4318000" cy="102314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58850" y="479425"/>
            <a:ext cx="12803188" cy="102314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342D8-CCC2-4E97-9C34-08764EEE938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183958"/>
      </p:ext>
    </p:extLst>
  </p:cSld>
  <p:clrMapOvr>
    <a:masterClrMapping/>
  </p:clrMapOvr>
  <p:transition advTm="4000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9347" y="3724794"/>
            <a:ext cx="16312595" cy="2570162"/>
          </a:xfrm>
          <a:prstGeom prst="rect">
            <a:avLst/>
          </a:prstGeom>
        </p:spPr>
        <p:txBody>
          <a:bodyPr lIns="178149" tIns="89074" rIns="178149" bIns="8907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78693" y="6794553"/>
            <a:ext cx="13433902" cy="3064210"/>
          </a:xfrm>
          <a:prstGeom prst="rect">
            <a:avLst/>
          </a:prstGeom>
        </p:spPr>
        <p:txBody>
          <a:bodyPr lIns="178149" tIns="89074" rIns="178149" bIns="89074"/>
          <a:lstStyle>
            <a:lvl1pPr marL="0" indent="0" algn="ctr">
              <a:buNone/>
              <a:defRPr/>
            </a:lvl1pPr>
            <a:lvl2pPr marL="890746" indent="0" algn="ctr">
              <a:buNone/>
              <a:defRPr/>
            </a:lvl2pPr>
            <a:lvl3pPr marL="1781492" indent="0" algn="ctr">
              <a:buNone/>
              <a:defRPr/>
            </a:lvl3pPr>
            <a:lvl4pPr marL="2672236" indent="0" algn="ctr">
              <a:buNone/>
              <a:defRPr/>
            </a:lvl4pPr>
            <a:lvl5pPr marL="3562982" indent="0" algn="ctr">
              <a:buNone/>
              <a:defRPr/>
            </a:lvl5pPr>
            <a:lvl6pPr marL="4453728" indent="0" algn="ctr">
              <a:buNone/>
              <a:defRPr/>
            </a:lvl6pPr>
            <a:lvl7pPr marL="5344474" indent="0" algn="ctr">
              <a:buNone/>
              <a:defRPr/>
            </a:lvl7pPr>
            <a:lvl8pPr marL="6235218" indent="0" algn="ctr">
              <a:buNone/>
              <a:defRPr/>
            </a:lvl8pPr>
            <a:lvl9pPr marL="712596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945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58850" y="479425"/>
            <a:ext cx="17273588" cy="199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8850" y="2797175"/>
            <a:ext cx="17273588" cy="791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10918825"/>
            <a:ext cx="44783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defTabSz="1781175">
              <a:defRPr sz="27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556375" y="10918825"/>
            <a:ext cx="60785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algn="ctr" defTabSz="1781175">
              <a:defRPr sz="27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3754100" y="10918825"/>
            <a:ext cx="44783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algn="r" defTabSz="1781175">
              <a:defRPr sz="2700"/>
            </a:lvl1pPr>
          </a:lstStyle>
          <a:p>
            <a:fld id="{4F49297C-BC3D-4393-8D08-A4489F51F432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over dir="d"/>
  </p:transition>
  <p:txStyles>
    <p:titleStyle>
      <a:lvl1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2pPr>
      <a:lvl3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3pPr>
      <a:lvl4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4pPr>
      <a:lvl5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5pPr>
      <a:lvl6pPr marL="4572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6pPr>
      <a:lvl7pPr marL="9144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7pPr>
      <a:lvl8pPr marL="13716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8pPr>
      <a:lvl9pPr marL="18288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9pPr>
    </p:titleStyle>
    <p:bodyStyle>
      <a:lvl1pPr marL="668338" indent="-668338" algn="l" defTabSz="1781175" rtl="0" eaLnBrk="1" fontAlgn="base" hangingPunct="1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ea typeface="+mn-ea"/>
          <a:cs typeface="+mn-cs"/>
        </a:defRPr>
      </a:lvl1pPr>
      <a:lvl2pPr marL="1447800" indent="-557213" algn="l" defTabSz="1781175" rtl="0" eaLnBrk="1" fontAlgn="base" hangingPunct="1">
        <a:spcBef>
          <a:spcPct val="20000"/>
        </a:spcBef>
        <a:spcAft>
          <a:spcPct val="0"/>
        </a:spcAft>
        <a:buChar char="–"/>
        <a:defRPr sz="5500">
          <a:solidFill>
            <a:schemeClr val="tx1"/>
          </a:solidFill>
          <a:latin typeface="+mn-lt"/>
        </a:defRPr>
      </a:lvl2pPr>
      <a:lvl3pPr marL="2227263" indent="-446088" algn="l" defTabSz="1781175" rtl="0" eaLnBrk="1" fontAlgn="base" hangingPunct="1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</a:defRPr>
      </a:lvl3pPr>
      <a:lvl4pPr marL="3117850" indent="-444500" algn="l" defTabSz="1781175" rtl="0" eaLnBrk="1" fontAlgn="base" hangingPunct="1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</a:defRPr>
      </a:lvl4pPr>
      <a:lvl5pPr marL="40084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5pPr>
      <a:lvl6pPr marL="44656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6pPr>
      <a:lvl7pPr marL="49228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7pPr>
      <a:lvl8pPr marL="53800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8pPr>
      <a:lvl9pPr marL="58372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9565" y="10919025"/>
            <a:ext cx="4477967" cy="83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>
              <a:defRPr sz="27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5pPr>
      <a:lvl6pPr marL="8909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6pPr>
      <a:lvl7pPr marL="17818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7pPr>
      <a:lvl8pPr marL="26727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8pPr>
      <a:lvl9pPr marL="35636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668175" indent="-668175" algn="l" rtl="0" fontAlgn="base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ea typeface="+mn-ea"/>
          <a:cs typeface="+mn-cs"/>
        </a:defRPr>
      </a:lvl1pPr>
      <a:lvl2pPr marL="1447712" indent="-556812" algn="l" rtl="0" fontAlgn="base">
        <a:spcBef>
          <a:spcPct val="20000"/>
        </a:spcBef>
        <a:spcAft>
          <a:spcPct val="0"/>
        </a:spcAft>
        <a:buChar char="–"/>
        <a:defRPr sz="5500">
          <a:solidFill>
            <a:schemeClr val="tx1"/>
          </a:solidFill>
          <a:latin typeface="+mn-lt"/>
          <a:cs typeface="+mn-cs"/>
        </a:defRPr>
      </a:lvl2pPr>
      <a:lvl3pPr marL="2227250" indent="-445450" algn="l" rtl="0" fontAlgn="base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  <a:cs typeface="+mn-cs"/>
        </a:defRPr>
      </a:lvl3pPr>
      <a:lvl4pPr marL="3118150" indent="-445450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4pPr>
      <a:lvl5pPr marL="4009050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5pPr>
      <a:lvl6pPr marL="4899950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6pPr>
      <a:lvl7pPr marL="57908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7pPr>
      <a:lvl8pPr marL="66817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8pPr>
      <a:lvl9pPr marL="75726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909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818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727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636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545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454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36299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27199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m/url?sa=i&amp;rct=j&amp;q=&amp;esrc=s&amp;source=images&amp;cd=&amp;docid=Nru3MSwtDKegAM&amp;tbnid=ANv-YTWgyZcDjM:&amp;ved=0CAUQjRw&amp;url=http%3A%2F%2Fizmirsehirrehberi.com%2Ftarihce%2Fbugunun_izmiri.htm&amp;ei=v9lzU6G6KfPQ4QTJ1oHwCQ&amp;bvm=bv.66699033,d.bGE&amp;psig=AFQjCNHG3h5rX5GKyv5j55gmTmdF4doUAw&amp;ust=1400187699036625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65" name="Picture 9" descr="ankara_dikmen-vadisi-resimleri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2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TURQUIA</a:t>
            </a:r>
            <a:endParaRPr lang="es-ES" dirty="0"/>
          </a:p>
        </p:txBody>
      </p:sp>
      <p:sp>
        <p:nvSpPr>
          <p:cNvPr id="224263" name="Text Box 7"/>
          <p:cNvSpPr txBox="1">
            <a:spLocks noChangeArrowheads="1"/>
          </p:cNvSpPr>
          <p:nvPr/>
        </p:nvSpPr>
        <p:spPr bwMode="auto">
          <a:xfrm>
            <a:off x="354013" y="377825"/>
            <a:ext cx="14652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Ankara </a:t>
            </a:r>
          </a:p>
        </p:txBody>
      </p:sp>
    </p:spTree>
  </p:cSld>
  <p:clrMapOvr>
    <a:masterClrMapping/>
  </p:clrMapOvr>
  <p:transition advTm="4000">
    <p:cover dir="d"/>
    <p:sndAc>
      <p:stSnd>
        <p:snd r:embed="rId2" name="Türkische Musik_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284" name="Picture 4" descr="ankara-resimleri-2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358775" y="354013"/>
            <a:ext cx="1358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folHlink"/>
                </a:solidFill>
                <a:latin typeface="Comic Sans MS" pitchFamily="66" charset="0"/>
              </a:rPr>
              <a:t>Ankara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6308" name="Picture 4" descr="ankara-resimleri-2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0773" name="Picture 5" descr="istanbul-22342-1680x1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191288" cy="1199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0774" name="Text Box 6"/>
          <p:cNvSpPr txBox="1">
            <a:spLocks noChangeArrowheads="1"/>
          </p:cNvSpPr>
          <p:nvPr/>
        </p:nvSpPr>
        <p:spPr bwMode="auto">
          <a:xfrm>
            <a:off x="320675" y="11236325"/>
            <a:ext cx="1579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Istanbul</a:t>
            </a:r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2821" name="Picture 5" descr="istanbul-ciragan-palace-kempinski-istanbul-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822" name="Text Box 6"/>
          <p:cNvSpPr txBox="1">
            <a:spLocks noChangeArrowheads="1"/>
          </p:cNvSpPr>
          <p:nvPr/>
        </p:nvSpPr>
        <p:spPr bwMode="auto">
          <a:xfrm>
            <a:off x="234950" y="306388"/>
            <a:ext cx="41830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Ciragan-Palace, Istanbul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48" name="Picture 8" descr="Topkapi-Palac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9" name="Text Box 9"/>
          <p:cNvSpPr txBox="1">
            <a:spLocks noChangeArrowheads="1"/>
          </p:cNvSpPr>
          <p:nvPr/>
        </p:nvSpPr>
        <p:spPr bwMode="auto">
          <a:xfrm>
            <a:off x="214313" y="211138"/>
            <a:ext cx="2641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Topkapi-Palace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6788" name="Picture 4" descr="kartal-ilçes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6791" name="Text Box 7"/>
          <p:cNvSpPr txBox="1">
            <a:spLocks noChangeArrowheads="1"/>
          </p:cNvSpPr>
          <p:nvPr/>
        </p:nvSpPr>
        <p:spPr bwMode="auto">
          <a:xfrm>
            <a:off x="306388" y="296863"/>
            <a:ext cx="28035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tr-TR" sz="2800">
                <a:solidFill>
                  <a:schemeClr val="bg1"/>
                </a:solidFill>
                <a:latin typeface="Comic Sans MS" pitchFamily="66" charset="0"/>
              </a:rPr>
              <a:t>Kartal, Istanbul</a:t>
            </a:r>
          </a:p>
          <a:p>
            <a:endParaRPr lang="de-DE" sz="2800">
              <a:latin typeface="Comic Sans MS" pitchFamily="66" charset="0"/>
            </a:endParaRP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4870" name="Picture 6" descr="Istanbul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871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1579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Istanbul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3236" name="Picture 4" descr="Markt-Istanbul-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3239" name="Text Box 7"/>
          <p:cNvSpPr txBox="1">
            <a:spLocks noChangeArrowheads="1"/>
          </p:cNvSpPr>
          <p:nvPr/>
        </p:nvSpPr>
        <p:spPr bwMode="auto">
          <a:xfrm>
            <a:off x="234950" y="11236325"/>
            <a:ext cx="2714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Markt Istanbul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04" name="Picture 4" descr="Istanbul Gewürzmarkt am goldenen Horn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07" name="Text Box 7"/>
          <p:cNvSpPr txBox="1">
            <a:spLocks noChangeArrowheads="1"/>
          </p:cNvSpPr>
          <p:nvPr/>
        </p:nvSpPr>
        <p:spPr bwMode="auto">
          <a:xfrm>
            <a:off x="5819775" y="11380788"/>
            <a:ext cx="6943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Istanbul Gewürzmarkt am goldenen Horn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1364" name="Picture 4" descr="Blue Mosqu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1367" name="Text Box 7"/>
          <p:cNvSpPr txBox="1">
            <a:spLocks noChangeArrowheads="1"/>
          </p:cNvSpPr>
          <p:nvPr/>
        </p:nvSpPr>
        <p:spPr bwMode="auto">
          <a:xfrm>
            <a:off x="234950" y="11164888"/>
            <a:ext cx="2625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1"/>
                </a:solidFill>
                <a:latin typeface="Comic Sans MS" pitchFamily="66" charset="0"/>
              </a:rPr>
              <a:t>Blaue Moschee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6852" name="Picture 4" descr="Istanbul_n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6855" name="Text Box 7"/>
          <p:cNvSpPr txBox="1">
            <a:spLocks noChangeArrowheads="1"/>
          </p:cNvSpPr>
          <p:nvPr/>
        </p:nvSpPr>
        <p:spPr bwMode="auto">
          <a:xfrm>
            <a:off x="306388" y="11236325"/>
            <a:ext cx="3336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Istanbul</a:t>
            </a:r>
            <a:r>
              <a:rPr lang="de-DE" sz="2800">
                <a:solidFill>
                  <a:srgbClr val="FF9900"/>
                </a:solidFill>
                <a:latin typeface="Meiryo UI" pitchFamily="34" charset="-128"/>
              </a:rPr>
              <a:t> bei Nacht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7881" name="Picture 9" descr="izmir2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882" name="Text Box 10"/>
          <p:cNvSpPr txBox="1">
            <a:spLocks noChangeArrowheads="1"/>
          </p:cNvSpPr>
          <p:nvPr/>
        </p:nvSpPr>
        <p:spPr bwMode="auto">
          <a:xfrm>
            <a:off x="234950" y="234950"/>
            <a:ext cx="1117600" cy="5191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Izmir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8900" name="Picture 4" descr="Izmir_pasaport-iskelesi-resimler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8903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111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Izmir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9924" name="Picture 4" descr="Izmir_Turkiy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9927" name="Text Box 7"/>
          <p:cNvSpPr txBox="1">
            <a:spLocks noChangeArrowheads="1"/>
          </p:cNvSpPr>
          <p:nvPr/>
        </p:nvSpPr>
        <p:spPr bwMode="auto">
          <a:xfrm>
            <a:off x="306388" y="292100"/>
            <a:ext cx="28590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Izmir bei Nacht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64" name="Picture 4" descr="Iizmir-saat-kules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67" name="Text Box 7"/>
          <p:cNvSpPr txBox="1">
            <a:spLocks noChangeArrowheads="1"/>
          </p:cNvSpPr>
          <p:nvPr/>
        </p:nvSpPr>
        <p:spPr bwMode="auto">
          <a:xfrm>
            <a:off x="214313" y="125413"/>
            <a:ext cx="4168775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Der Uhrturm von Izmir</a:t>
            </a:r>
            <a:r>
              <a:rPr lang="de-DE"/>
              <a:t> 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1972" name="Picture 4" descr="kaleiçi-resimler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1975" name="Text Box 7"/>
          <p:cNvSpPr txBox="1">
            <a:spLocks noChangeArrowheads="1"/>
          </p:cNvSpPr>
          <p:nvPr/>
        </p:nvSpPr>
        <p:spPr bwMode="auto">
          <a:xfrm>
            <a:off x="306388" y="292100"/>
            <a:ext cx="16938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Im Basar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3001" name="Picture 9" descr="izmir-resimleri-1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3002" name="Text Box 10"/>
          <p:cNvSpPr txBox="1">
            <a:spLocks noChangeArrowheads="1"/>
          </p:cNvSpPr>
          <p:nvPr/>
        </p:nvSpPr>
        <p:spPr bwMode="auto">
          <a:xfrm>
            <a:off x="8804275" y="11525250"/>
            <a:ext cx="111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Izmir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6068" name="Picture 4" descr="Kempinski-The-Dome-Belek-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6071" name="Text Box 7"/>
          <p:cNvSpPr txBox="1">
            <a:spLocks noChangeArrowheads="1"/>
          </p:cNvSpPr>
          <p:nvPr/>
        </p:nvSpPr>
        <p:spPr bwMode="auto">
          <a:xfrm>
            <a:off x="306388" y="11236325"/>
            <a:ext cx="2955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CC9900"/>
                </a:solidFill>
                <a:latin typeface="Comic Sans MS" pitchFamily="66" charset="0"/>
              </a:rPr>
              <a:t>The Dome, Belek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7092" name="Picture 4" descr="konya-selimiye-cami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4302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Konya, Selimiye Moschee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4980" name="Picture 4" descr="A_view_of_Avenue_Nalçaci_in_Kony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4983" name="Text Box 7"/>
          <p:cNvSpPr txBox="1">
            <a:spLocks noChangeArrowheads="1"/>
          </p:cNvSpPr>
          <p:nvPr/>
        </p:nvSpPr>
        <p:spPr bwMode="auto">
          <a:xfrm>
            <a:off x="287338" y="11179175"/>
            <a:ext cx="415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Avenue Nalçaci in Konya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8116" name="Picture 4" descr="Konya_meram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8119" name="Text Box 7"/>
          <p:cNvSpPr txBox="1">
            <a:spLocks noChangeArrowheads="1"/>
          </p:cNvSpPr>
          <p:nvPr/>
        </p:nvSpPr>
        <p:spPr bwMode="auto">
          <a:xfrm>
            <a:off x="503238" y="11010900"/>
            <a:ext cx="5199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Konya, das Venedig der Türkei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9140" name="Picture 4" descr="Konya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9143" name="Text Box 7"/>
          <p:cNvSpPr txBox="1">
            <a:spLocks noChangeArrowheads="1"/>
          </p:cNvSpPr>
          <p:nvPr/>
        </p:nvSpPr>
        <p:spPr bwMode="auto">
          <a:xfrm>
            <a:off x="244475" y="234950"/>
            <a:ext cx="1143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Konya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0164" name="Picture 4" descr="kusadasi_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0167" name="Text Box 7"/>
          <p:cNvSpPr txBox="1">
            <a:spLocks noChangeArrowheads="1"/>
          </p:cNvSpPr>
          <p:nvPr/>
        </p:nvSpPr>
        <p:spPr bwMode="auto">
          <a:xfrm>
            <a:off x="306388" y="234950"/>
            <a:ext cx="17129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Kuşadası 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0276" name="Picture 4" descr="yesil cami izni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0279" name="Text Box 7"/>
          <p:cNvSpPr txBox="1">
            <a:spLocks noChangeArrowheads="1"/>
          </p:cNvSpPr>
          <p:nvPr/>
        </p:nvSpPr>
        <p:spPr bwMode="auto">
          <a:xfrm>
            <a:off x="358775" y="11228388"/>
            <a:ext cx="2827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Grüne  Moschee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2212" name="Picture 4" descr="Yesil Cami, Burs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234950" y="11236325"/>
            <a:ext cx="3860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Grüne Moschee, Bursa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1188" name="Picture 4" descr="Kusadasi_Burg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1191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1712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663300"/>
                </a:solidFill>
                <a:latin typeface="Comic Sans MS" pitchFamily="66" charset="0"/>
              </a:rPr>
              <a:t>Kuşadası 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8356" name="Picture 4" descr="antalya-güllü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8359" name="Text Box 7"/>
          <p:cNvSpPr txBox="1">
            <a:spLocks noChangeArrowheads="1"/>
          </p:cNvSpPr>
          <p:nvPr/>
        </p:nvSpPr>
        <p:spPr bwMode="auto">
          <a:xfrm>
            <a:off x="306388" y="11164888"/>
            <a:ext cx="14462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Antalya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48" name="Picture 8" descr="ca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49" name="Text Box 9"/>
          <p:cNvSpPr txBox="1">
            <a:spLocks noChangeArrowheads="1"/>
          </p:cNvSpPr>
          <p:nvPr/>
        </p:nvSpPr>
        <p:spPr bwMode="auto">
          <a:xfrm>
            <a:off x="279400" y="11069638"/>
            <a:ext cx="890588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Çay</a:t>
            </a:r>
            <a:r>
              <a:rPr lang="de-DE">
                <a:solidFill>
                  <a:srgbClr val="FF9900"/>
                </a:solidFill>
              </a:rPr>
              <a:t> 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9380" name="Picture 4" descr="Antalya-Kaleici-Hadrian's Gat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69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9383" name="Text Box 7"/>
          <p:cNvSpPr txBox="1">
            <a:spLocks noChangeArrowheads="1"/>
          </p:cNvSpPr>
          <p:nvPr/>
        </p:nvSpPr>
        <p:spPr bwMode="auto">
          <a:xfrm>
            <a:off x="214313" y="11164888"/>
            <a:ext cx="53832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Antalya, Kaleici-Hadrian's Gate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0820" name="Picture 4" descr="MARDAN PALACE LARA  ANTALY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0823" name="Text Box 7"/>
          <p:cNvSpPr txBox="1">
            <a:spLocks noChangeArrowheads="1"/>
          </p:cNvSpPr>
          <p:nvPr/>
        </p:nvSpPr>
        <p:spPr bwMode="auto">
          <a:xfrm>
            <a:off x="161925" y="234950"/>
            <a:ext cx="4029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Mardan Palace, Antalya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9" name="Picture 9" descr="side-antalyaroyal-alhambra-palace---side-antalya-turkey---stone-group-hotel-cx71jith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4840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Royal Alhambra Palace, Side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401" name="Picture 9" descr="Side_-_Vespasian_Ga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3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5399" name="Text Box 7"/>
          <p:cNvSpPr txBox="1">
            <a:spLocks noChangeArrowheads="1"/>
          </p:cNvSpPr>
          <p:nvPr/>
        </p:nvSpPr>
        <p:spPr bwMode="auto">
          <a:xfrm>
            <a:off x="287338" y="234950"/>
            <a:ext cx="3460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663300"/>
                </a:solidFill>
                <a:latin typeface="Comic Sans MS" pitchFamily="66" charset="0"/>
              </a:rPr>
              <a:t>Vespasian Tor, Side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5460" name="Picture 4" descr="DELPHIN PALACE Hotel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5463" name="Text Box 7"/>
          <p:cNvSpPr txBox="1">
            <a:spLocks noChangeArrowheads="1"/>
          </p:cNvSpPr>
          <p:nvPr/>
        </p:nvSpPr>
        <p:spPr bwMode="auto">
          <a:xfrm>
            <a:off x="358775" y="306388"/>
            <a:ext cx="4013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Delphin Palace, Antalya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1428" name="Picture 4" descr="Antalya_Hafen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1431" name="Text Box 7"/>
          <p:cNvSpPr txBox="1">
            <a:spLocks noChangeArrowheads="1"/>
          </p:cNvSpPr>
          <p:nvPr/>
        </p:nvSpPr>
        <p:spPr bwMode="auto">
          <a:xfrm>
            <a:off x="287338" y="282575"/>
            <a:ext cx="1446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Antalya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3476" name="Picture 4" descr="amasra-22305-1680x105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3479" name="Text Box 7"/>
          <p:cNvSpPr txBox="1">
            <a:spLocks noChangeArrowheads="1"/>
          </p:cNvSpPr>
          <p:nvPr/>
        </p:nvSpPr>
        <p:spPr bwMode="auto">
          <a:xfrm>
            <a:off x="287338" y="234950"/>
            <a:ext cx="1430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Amasra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4500" name="Picture 4" descr="Basa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4503" name="Text Box 7"/>
          <p:cNvSpPr txBox="1">
            <a:spLocks noChangeArrowheads="1"/>
          </p:cNvSpPr>
          <p:nvPr/>
        </p:nvSpPr>
        <p:spPr bwMode="auto">
          <a:xfrm>
            <a:off x="8804275" y="11299825"/>
            <a:ext cx="111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Basar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7508" name="Picture 4" descr="Bauchtanz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7511" name="Text Box 7"/>
          <p:cNvSpPr txBox="1">
            <a:spLocks noChangeArrowheads="1"/>
          </p:cNvSpPr>
          <p:nvPr/>
        </p:nvSpPr>
        <p:spPr bwMode="auto">
          <a:xfrm>
            <a:off x="306388" y="11164888"/>
            <a:ext cx="18907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9900"/>
                </a:solidFill>
                <a:latin typeface="Comic Sans MS" pitchFamily="66" charset="0"/>
              </a:rPr>
              <a:t>Bauchtanz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0340" name="Picture 4" descr="Bezauberndes Kappadokien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0343" name="Text Box 7"/>
          <p:cNvSpPr txBox="1">
            <a:spLocks noChangeArrowheads="1"/>
          </p:cNvSpPr>
          <p:nvPr/>
        </p:nvSpPr>
        <p:spPr bwMode="auto">
          <a:xfrm>
            <a:off x="287338" y="11083925"/>
            <a:ext cx="46434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Bezauberndes Kappadokien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4020" name="Picture 4" descr="kappadokien-1280px-854px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4023" name="Text Box 7"/>
          <p:cNvSpPr txBox="1">
            <a:spLocks noChangeArrowheads="1"/>
          </p:cNvSpPr>
          <p:nvPr/>
        </p:nvSpPr>
        <p:spPr bwMode="auto">
          <a:xfrm>
            <a:off x="350838" y="422275"/>
            <a:ext cx="4254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Balooning in Kappadokien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3348" name="Picture 4" descr="nemrut_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3351" name="Text Box 7"/>
          <p:cNvSpPr txBox="1">
            <a:spLocks noChangeArrowheads="1"/>
          </p:cNvSpPr>
          <p:nvPr/>
        </p:nvSpPr>
        <p:spPr bwMode="auto">
          <a:xfrm>
            <a:off x="358775" y="342900"/>
            <a:ext cx="2366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 b="1">
                <a:solidFill>
                  <a:srgbClr val="CC9900"/>
                </a:solidFill>
                <a:latin typeface="Comic Sans MS" pitchFamily="66" charset="0"/>
              </a:rPr>
              <a:t>Nemrut Dağ</a:t>
            </a:r>
            <a:r>
              <a:rPr lang="de-DE" sz="2800">
                <a:solidFill>
                  <a:srgbClr val="CC9900"/>
                </a:solidFill>
              </a:rPr>
              <a:t> 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2388" name="Picture 4" descr="BODRUM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2391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3009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accent2"/>
                </a:solidFill>
                <a:latin typeface="Comic Sans MS" pitchFamily="66" charset="0"/>
              </a:rPr>
              <a:t>Schloß in Bodrum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24" name="Picture 4" descr="Divan Bodrum, Luxury Boutique Hotels in Bodrum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27" name="Text Box 7"/>
          <p:cNvSpPr txBox="1">
            <a:spLocks noChangeArrowheads="1"/>
          </p:cNvSpPr>
          <p:nvPr/>
        </p:nvSpPr>
        <p:spPr bwMode="auto">
          <a:xfrm>
            <a:off x="234950" y="11236325"/>
            <a:ext cx="4902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FFFF00"/>
                </a:solidFill>
                <a:latin typeface="Comic Sans MS" pitchFamily="66" charset="0"/>
              </a:rPr>
              <a:t>Divan, Luxury Hotel, Bodrum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4436" name="Picture 4" descr="Çanakkale_kilitbahi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4439" name="Text Box 7"/>
          <p:cNvSpPr txBox="1">
            <a:spLocks noChangeArrowheads="1"/>
          </p:cNvSpPr>
          <p:nvPr/>
        </p:nvSpPr>
        <p:spPr bwMode="auto">
          <a:xfrm>
            <a:off x="287338" y="11164888"/>
            <a:ext cx="18081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Çanakkale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2084" name="Picture 4" descr="Pamukkale-turkey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2087" name="Text Box 7"/>
          <p:cNvSpPr txBox="1">
            <a:spLocks noChangeArrowheads="1"/>
          </p:cNvSpPr>
          <p:nvPr/>
        </p:nvSpPr>
        <p:spPr bwMode="auto">
          <a:xfrm>
            <a:off x="287338" y="211138"/>
            <a:ext cx="18716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Pamukkale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484" name="Picture 4" descr="Derwische in Pamukkal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487" name="Text Box 7"/>
          <p:cNvSpPr txBox="1">
            <a:spLocks noChangeArrowheads="1"/>
          </p:cNvSpPr>
          <p:nvPr/>
        </p:nvSpPr>
        <p:spPr bwMode="auto">
          <a:xfrm>
            <a:off x="287338" y="11228388"/>
            <a:ext cx="40925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Derwische in Pamukkale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2452" name="Picture 4" descr="Ararat and Khor Virap ararat 5165 m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2455" name="Text Box 7"/>
          <p:cNvSpPr txBox="1">
            <a:spLocks noChangeArrowheads="1"/>
          </p:cNvSpPr>
          <p:nvPr/>
        </p:nvSpPr>
        <p:spPr bwMode="auto">
          <a:xfrm>
            <a:off x="306388" y="292100"/>
            <a:ext cx="5624512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sv-SE" sz="2800">
                <a:solidFill>
                  <a:srgbClr val="663300"/>
                </a:solidFill>
                <a:latin typeface="Comic Sans MS" pitchFamily="66" charset="0"/>
              </a:rPr>
              <a:t>Ararat 5165 m</a:t>
            </a:r>
            <a:r>
              <a:rPr lang="sv-SE">
                <a:solidFill>
                  <a:srgbClr val="663300"/>
                </a:solidFill>
              </a:rPr>
              <a:t> </a:t>
            </a:r>
            <a:r>
              <a:rPr lang="sv-SE" sz="2800">
                <a:solidFill>
                  <a:srgbClr val="663300"/>
                </a:solidFill>
                <a:latin typeface="Comic Sans MS" pitchFamily="66" charset="0"/>
              </a:rPr>
              <a:t>und Kloster Virap</a:t>
            </a:r>
            <a:endParaRPr lang="de-DE" sz="2800">
              <a:solidFill>
                <a:srgbClr val="66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7748" name="Picture 4" descr="Fethiye_Luftbild_Marina_(2009)-hq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287338" y="11164888"/>
            <a:ext cx="2671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Fethiye, Hafen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8772" name="Picture 4" descr="fethiye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8775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1449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latin typeface="Comic Sans MS" pitchFamily="66" charset="0"/>
              </a:rPr>
              <a:t>Fethiye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9796" name="Picture 4" descr="Foç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9799" name="Text Box 7"/>
          <p:cNvSpPr txBox="1">
            <a:spLocks noChangeArrowheads="1"/>
          </p:cNvSpPr>
          <p:nvPr/>
        </p:nvSpPr>
        <p:spPr bwMode="auto">
          <a:xfrm>
            <a:off x="234950" y="234950"/>
            <a:ext cx="104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chemeClr val="bg1"/>
                </a:solidFill>
                <a:latin typeface="Comic Sans MS" pitchFamily="66" charset="0"/>
              </a:rPr>
              <a:t>Foça.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8228" name="Picture 4" descr="turkey resort hotels, marmaris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8231" name="Text Box 7"/>
          <p:cNvSpPr txBox="1">
            <a:spLocks noChangeArrowheads="1"/>
          </p:cNvSpPr>
          <p:nvPr/>
        </p:nvSpPr>
        <p:spPr bwMode="auto">
          <a:xfrm>
            <a:off x="306388" y="11164888"/>
            <a:ext cx="55562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781175">
              <a:defRPr>
                <a:solidFill>
                  <a:schemeClr val="tx1"/>
                </a:solidFill>
                <a:latin typeface="Arial" charset="0"/>
              </a:defRPr>
            </a:lvl1pPr>
            <a:lvl2pPr defTabSz="1781175">
              <a:defRPr>
                <a:solidFill>
                  <a:schemeClr val="tx1"/>
                </a:solidFill>
                <a:latin typeface="Arial" charset="0"/>
              </a:defRPr>
            </a:lvl2pPr>
            <a:lvl3pPr defTabSz="1781175">
              <a:defRPr>
                <a:solidFill>
                  <a:schemeClr val="tx1"/>
                </a:solidFill>
                <a:latin typeface="Arial" charset="0"/>
              </a:defRPr>
            </a:lvl3pPr>
            <a:lvl4pPr defTabSz="1781175">
              <a:defRPr>
                <a:solidFill>
                  <a:schemeClr val="tx1"/>
                </a:solidFill>
                <a:latin typeface="Arial" charset="0"/>
              </a:defRPr>
            </a:lvl4pPr>
            <a:lvl5pPr defTabSz="1781175">
              <a:defRPr>
                <a:solidFill>
                  <a:schemeClr val="tx1"/>
                </a:solidFill>
                <a:latin typeface="Arial" charset="0"/>
              </a:defRPr>
            </a:lvl5pPr>
            <a:lvl6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17811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sz="2800">
                <a:solidFill>
                  <a:srgbClr val="CC9900"/>
                </a:solidFill>
                <a:latin typeface="Comic Sans MS" pitchFamily="66" charset="0"/>
              </a:rPr>
              <a:t>Turkey Resort Hotels, Marmaris</a:t>
            </a:r>
          </a:p>
        </p:txBody>
      </p:sp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0036" name="Picture 4" descr="moon_over_a_great_mosque_by_a_rive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797757"/>
            <a:ext cx="19191288" cy="39968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78149" tIns="89074" rIns="178149" bIns="89074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197437"/>
            <a:ext cx="19191288" cy="8792951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78149" tIns="89074" rIns="178149" bIns="89074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112" y="0"/>
            <a:ext cx="10235354" cy="273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3330666"/>
            <a:ext cx="19191288" cy="4627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8149" tIns="89074" rIns="178149" bIns="890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1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9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9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8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8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86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8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398911" y="8260045"/>
            <a:ext cx="5597459" cy="314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8149" tIns="89074" rIns="178149" bIns="890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4628" y="7327459"/>
            <a:ext cx="4957749" cy="413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152" y="8526498"/>
            <a:ext cx="2558838" cy="173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5835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28420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61006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93592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rquie - Visite .. 02 07 2015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78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78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Turquie - Visite .. 02 07 2015</Template>
  <TotalTime>5</TotalTime>
  <Words>144</Words>
  <Application>Microsoft Office PowerPoint</Application>
  <PresentationFormat>Personalizado</PresentationFormat>
  <Paragraphs>53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8" baseType="lpstr">
      <vt:lpstr>Arial</vt:lpstr>
      <vt:lpstr>Comic Sans MS</vt:lpstr>
      <vt:lpstr>Meiryo UI</vt:lpstr>
      <vt:lpstr>Turquie - Visite .. 02 07 2015</vt:lpstr>
      <vt:lpstr>Diseño predeterminado</vt:lpstr>
      <vt:lpstr>TURQUIA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2021-07-11T13:22:50Z</dcterms:created>
  <dcterms:modified xsi:type="dcterms:W3CDTF">2021-07-11T13:28:08Z</dcterms:modified>
</cp:coreProperties>
</file>