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modifyVerifier cryptProviderType="rsaFull" cryptAlgorithmClass="hash" cryptAlgorithmType="typeAny" cryptAlgorithmSid="4" spinCount="100000" saltData="LF69p8UMm9l+RnK1gMbtAg==" hashData="N18G/BUWmNziX3JNto0OmgNyUD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altLang="zh-TW" smtClean="0"/>
              <a:t>Haga clic para modificar el estilo de subtítulo del patrón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0C04DD-ACFE-422B-AF70-FDD4F00C0B24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88586B-7608-4B2A-A0B7-4A0D0FE6AA39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182156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B849F2-591F-48BA-9F28-DA108ED21594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4B6D26-EF03-46EE-A363-8D14C5CBDFC7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838353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58CC4A-9137-487B-A263-F27BE13737E3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B4096-A1D6-4447-AFC4-03F59D01F8D7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237846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E13BD-FC19-4AD7-9406-54C5E73131FA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B402F-843A-4106-A79B-C6E593DF6092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1456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D3237E-1683-43BB-BB86-8461B991B603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4588E4-0DAB-49C8-B1CF-B4BD6807C12E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397279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752BB-25FC-4E92-BD60-9227A068D6C9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FC4F0-65FD-407A-8E12-723B3084AD3E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47582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188C7-98CD-4E2B-B5F1-A2AAACC14967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C25DA-BCF8-48D4-A9C0-7E2F91A001A3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259275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EE1666-E07F-44EE-9647-8AE20AFA9BA3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4EB9C-30C3-46A4-B8E3-2B313E5E9E24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66117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altLang="zh-TW" noProof="0" smtClean="0"/>
              <a:t>Haga clic en el icono para agregar una imagen</a:t>
            </a:r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altLang="zh-TW" smtClean="0"/>
              <a:t>Haga clic para modificar el estilo de texto del patrón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455DD-08A8-487F-AB5F-BD38D0EF8850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89E239-AA84-4EDF-B6AA-950B471C704B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8221756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2E1AF-BC8F-478E-B8FD-1C9F304A3405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4C2FE1-A8EA-487A-AFDF-9997E7850DAB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030291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altLang="zh-TW" smtClean="0"/>
              <a:t>Haga clic para modificar el estilo de título del patrón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altLang="zh-TW" smtClean="0"/>
              <a:t>Haga clic para modificar el estilo de texto del patrón</a:t>
            </a:r>
          </a:p>
          <a:p>
            <a:pPr lvl="1"/>
            <a:r>
              <a:rPr lang="es-ES" altLang="zh-TW" smtClean="0"/>
              <a:t>Segundo nivel</a:t>
            </a:r>
          </a:p>
          <a:p>
            <a:pPr lvl="2"/>
            <a:r>
              <a:rPr lang="es-ES" altLang="zh-TW" smtClean="0"/>
              <a:t>Tercer nivel</a:t>
            </a:r>
          </a:p>
          <a:p>
            <a:pPr lvl="3"/>
            <a:r>
              <a:rPr lang="es-ES" altLang="zh-TW" smtClean="0"/>
              <a:t>Cuarto nivel</a:t>
            </a:r>
          </a:p>
          <a:p>
            <a:pPr lvl="4"/>
            <a:r>
              <a:rPr lang="es-ES" altLang="zh-TW" smtClean="0"/>
              <a:t>Quinto nivel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66A729-7082-4214-84A7-692494A7AFF9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10AF8-4B7D-4974-9387-AF67CCC2BD74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721919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491A3B48-FB57-4718-9DA8-1854191FFA7B}" type="datetimeFigureOut">
              <a:rPr lang="zh-TW" altLang="es-ES"/>
              <a:pPr>
                <a:defRPr/>
              </a:pPr>
              <a:t>2021/7/29</a:t>
            </a:fld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FFFFFF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6454E786-9238-49E7-B6A8-BC524266A017}" type="slidenum">
              <a:rPr lang="zh-TW" altLang="en-US"/>
              <a:pPr>
                <a:defRPr/>
              </a:pPr>
              <a:t>‹Nº›</a:t>
            </a:fld>
            <a:endParaRPr lang="en-US" altLang="zh-TW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hyperlink" Target="http://upload.wikimedia.org/wikipedia/commons/6/6e/NorthernTunisia.jpg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051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zh-TW" altLang="en-US" smtClean="0">
              <a:solidFill>
                <a:srgbClr val="FFFFFF"/>
              </a:solidFill>
            </a:endParaRPr>
          </a:p>
        </p:txBody>
      </p:sp>
      <p:pic>
        <p:nvPicPr>
          <p:cNvPr id="2052" name="Picture 2" descr="http://www.strive4impact.com/callingadvice_files/flags/cheap-calling-to-tunisia-fla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文字方塊 4"/>
          <p:cNvSpPr txBox="1">
            <a:spLocks noChangeArrowheads="1"/>
          </p:cNvSpPr>
          <p:nvPr/>
        </p:nvSpPr>
        <p:spPr bwMode="auto">
          <a:xfrm>
            <a:off x="571500" y="5572125"/>
            <a:ext cx="118494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kumimoji="0" lang="en-US" altLang="zh-TW" sz="2800" dirty="0" err="1" smtClean="0"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Tunez</a:t>
            </a:r>
            <a:endParaRPr kumimoji="0" lang="zh-TW" altLang="en-US" sz="1400" u="sng" dirty="0">
              <a:latin typeface="Calibri" pitchFamily="34" charset="0"/>
            </a:endParaRPr>
          </a:p>
        </p:txBody>
      </p:sp>
    </p:spTree>
  </p:cSld>
  <p:clrMapOvr>
    <a:masterClrMapping/>
  </p:clrMapOvr>
  <p:transition spd="slow" advClick="0" advTm="8547">
    <p:blinds/>
    <p:sndAc>
      <p:stSnd loop="1">
        <p:snd r:embed="rId2" name="adam_krawczyk_-_powiedz_mi_tato_GSM (A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onicabalan86.files.wordpress.com/2009/02/tunisia_pol_19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4925"/>
            <a:ext cx="5786438" cy="689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4" descr="http://www.lib.utexas.edu/maps/africa/tunisia_land_19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6600" y="2571750"/>
            <a:ext cx="3327400" cy="428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7"/>
          <p:cNvSpPr txBox="1">
            <a:spLocks noChangeArrowheads="1"/>
          </p:cNvSpPr>
          <p:nvPr/>
        </p:nvSpPr>
        <p:spPr bwMode="auto">
          <a:xfrm>
            <a:off x="5775325" y="1638300"/>
            <a:ext cx="1531938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300" dirty="0" err="1"/>
              <a:t>Musica</a:t>
            </a:r>
            <a:r>
              <a:rPr lang="en-US" altLang="zh-TW" sz="1300" dirty="0"/>
              <a:t>:</a:t>
            </a:r>
          </a:p>
          <a:p>
            <a:pPr eaLnBrk="1" hangingPunct="1"/>
            <a:r>
              <a:rPr lang="en-US" altLang="zh-TW" sz="1300" dirty="0" err="1"/>
              <a:t>adam_krawczyk</a:t>
            </a:r>
            <a:r>
              <a:rPr lang="en-US" altLang="zh-TW" sz="1300" dirty="0"/>
              <a:t>_-</a:t>
            </a:r>
          </a:p>
        </p:txBody>
      </p:sp>
    </p:spTree>
  </p:cSld>
  <p:clrMapOvr>
    <a:masterClrMapping/>
  </p:clrMapOvr>
  <p:transition spd="slow" advTm="8313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0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100" name="Picture 2" descr="http://www.hilalplaza.com/images/wedding_Tuni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75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12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124" name="Picture 2" descr="http://www.annmariecalhoun.com/blog/uploaded_images/view-of-the-sea-in-Tunisia-769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44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olivella.org/Viatges/Tunisia_2004/imatges/Tunisia_01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94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4" descr="http://www.internationaleducationmedia.com/tunisia/gallery/tunisia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5425" y="1752600"/>
            <a:ext cx="3838575" cy="510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62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71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7172" name="Picture 2" descr="http://www.internationaleducationmedia.com/tunisia/gallery/tunisia_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43322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4" descr="http://www.internationaleducationmedia.com/tunisia/gallery/tunisia_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357688" cy="689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81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8196" name="Picture 2" descr="http://www.internationaleducationmedia.com/tunisia/gallery/tunisia_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357188"/>
            <a:ext cx="91376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891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921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9220" name="Picture 2" descr="http://www.internationaleducationmedia.com/tunisia/gallery/tunisia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91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 descr="http://www.internationaleducationmedia.com/tunisia/gallery/tunisia_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013" y="-38100"/>
            <a:ext cx="4598987" cy="689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78">
    <p:zoom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02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0244" name="Picture 2" descr="http://www.internationaleducationmedia.com/tunisia/gallery/tunisia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91376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875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126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1268" name="Picture 2" descr="http://www.swimmingtrainingcamps.co.uk/resources/tunisia+pool+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72">
    <p:zoom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22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2292" name="Picture 2" descr="http://www.travelusb.com/blog/yokomansongo/files/2009/04/dsc082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86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33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3316" name="Picture 2" descr="http://images.homesgofast.com/123561921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9091613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comb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43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4340" name="Picture 2" descr="http://bestfootballwallpapers.com/wp-content/uploads/2008/09/tuni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125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53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5364" name="Picture 2" descr="http://upload.wikimedia.org/wikipedia/commons/a/a3/Star_Wars_in_Tuni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75">
    <p:comb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63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6388" name="Picture 2" descr="http://kollinz.ironcube.info/kollin/amazingplaces/places/Roman%20Ruins,%20Sbeitla,%20Tuni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859">
    <p:comb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74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7412" name="Picture 2" descr="http://api.ning.com/files/kgWtZ3P5UDgyk0BVqHOCJc8Y-BBpR35n3TYttCW-mYrxr4BmPgUq9k7HCGZoJNWh/desertoasistunisiawallpap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62">
    <p:cover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84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8436" name="Picture 2" descr="http://upload.wikimedia.org/wikipedia/commons/1/18/Fort_Djerba_Tunis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215438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53">
    <p:cover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194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19460" name="Picture 2" descr="http://www.stillasleep.com/WALLPAPERS/CAT/Scenery/1/S4w-EarthFromAbove100-Tunisia-Nefzaoua-KebiliOasi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8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54">
    <p:cove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04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0484" name="Picture 2" descr=" Hintergrundbilder · Kategorie Bilder · Reise &#10; Ksar Ouled Soultane Tataouine 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38">
    <p:cover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150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1508" name="Picture 2" descr="http://mirror-us-ga1.gallery.hd.org/_exhibits/places-and-sights/_more2002/_more09/Tunisia-troglodyte-cave-from-above-tourists-M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9109075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625">
    <p:cover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253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2532" name="Picture 2" descr="File:NorthernTunisia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85">
    <p:cover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355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3556" name="Picture 5" descr="a_mosque_of_okba_in_kairouan_in_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06">
    <p:cover dir="l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457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4580" name="Picture 5" descr="tunisia_poster_20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022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7" descr="Tunisia_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600" y="1412875"/>
            <a:ext cx="4089400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703">
    <p:cover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560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5604" name="Picture 5" descr="12ibn_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31">
    <p:cover dir="l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662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6628" name="Picture 5" descr="le-lezard-rouge_the-red-lizard-train_www-wayfaring-com_tunisia_dsc01640-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812">
    <p:cover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765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7652" name="Picture 5" descr="IMG_193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866775"/>
            <a:ext cx="910590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87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867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8676" name="Picture 5" descr="TunisMvc-003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44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2969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29700" name="Picture 5" descr="tunisia-1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06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072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0724" name="Picture 5" descr="nefta-mosque-in-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141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174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1748" name="Picture 6" descr="flying-over-the-tozeur-region-tunisia_size_1600x10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9144000" cy="571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9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277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2772" name="Picture 6" descr="Tunisia_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640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3" name="Picture 8" descr="magic_carpe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6775" y="908050"/>
            <a:ext cx="4467225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578">
    <p:plu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379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3796" name="Picture 6" descr="Sidi%20Sahbi%20Mosque,%20Kairouan,%20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44">
    <p:plu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481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4820" name="Picture 6" descr="IMG_228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" y="866775"/>
            <a:ext cx="9105900" cy="512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484">
    <p:plu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584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5844" name="Picture 6" descr="djerba-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12">
    <p:plu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686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6868" name="Picture 6" descr="Bizerte-Tunis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891">
    <p:plu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789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7892" name="Picture 6" descr="CIMG320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47">
    <p:push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891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8916" name="Picture 6" descr="01-cover-tunisia-rosenfeld-camel-driver-in-chebik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92375"/>
            <a:ext cx="3278188" cy="436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Picture 8" descr="TunisiaWeb-895x107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37">
    <p:push dir="r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3993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39940" name="Picture 6" descr="tunisi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84">
    <p:push dir="r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096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0964" name="Picture 6" descr="Tunisia_08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22">
    <p:push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198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1988" name="Picture 6" descr="tunisi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78">
    <p:push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3011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3012" name="Picture 6" descr="dsc_79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59">
    <p:wheel spokes="1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4035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4036" name="Picture 6" descr="tunisia-04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44">
    <p:wheel spokes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5059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5060" name="Picture 6" descr="dod_tunisia_b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78">
    <p:wheel spokes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608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6084" name="Picture 6" descr="Grand%20Mosque%20of%20Sousse%20-%20Tunis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59">
    <p:wheel spokes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7107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7108" name="Picture 6" descr="FOR02O%2005%2015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69">
    <p:wheel spokes="1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81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8132" name="Picture 5" descr="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969">
    <p:wipe dir="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491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49156" name="Picture 5" descr="4765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66405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78">
    <p:wipe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01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0180" name="Picture 5" descr="original_179048_rlUJU_X9Lg3DgFl2X_suZEWA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04913"/>
            <a:ext cx="9258300" cy="444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78">
    <p:wipe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12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1204" name="Picture 5" descr="Menorah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813"/>
            <a:ext cx="9144000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281">
    <p:wipe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222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2228" name="Picture 5" descr="Kairouan-mosquee-cimetier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67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7" descr="tunisia0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3" y="0"/>
            <a:ext cx="464400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000">
    <p:wipe dir="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zh-TW" altLang="en-US" smtClean="0"/>
          </a:p>
        </p:txBody>
      </p:sp>
      <p:pic>
        <p:nvPicPr>
          <p:cNvPr id="53252" name="Picture 5" descr="tuni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1440"/>
            <a:ext cx="9144000" cy="7632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09010" y="642918"/>
            <a:ext cx="686332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cap="all" dirty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fin</a:t>
            </a:r>
          </a:p>
        </p:txBody>
      </p:sp>
    </p:spTree>
  </p:cSld>
  <p:clrMapOvr>
    <a:masterClrMapping/>
  </p:clrMapOvr>
  <p:transition spd="slow" advTm="23516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unisie .. 02 03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Tunisie .. 02 03 2015</Template>
  <TotalTime>5</TotalTime>
  <Words>6</Words>
  <Application>Microsoft Office PowerPoint</Application>
  <PresentationFormat>Presentación en pantalla (4:3)</PresentationFormat>
  <Paragraphs>4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Arial</vt:lpstr>
      <vt:lpstr>新細明體</vt:lpstr>
      <vt:lpstr>Calibri</vt:lpstr>
      <vt:lpstr>Arial Unicode MS</vt:lpstr>
      <vt:lpstr>Tunisie .. 02 03 2015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2021-07-29T11:07:29Z</dcterms:created>
  <dcterms:modified xsi:type="dcterms:W3CDTF">2021-07-29T11:12:42Z</dcterms:modified>
</cp:coreProperties>
</file>