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8" r:id="rId4"/>
    <p:sldId id="321" r:id="rId5"/>
    <p:sldId id="301" r:id="rId6"/>
    <p:sldId id="305" r:id="rId7"/>
    <p:sldId id="262" r:id="rId8"/>
    <p:sldId id="327" r:id="rId9"/>
    <p:sldId id="332" r:id="rId10"/>
    <p:sldId id="341" r:id="rId11"/>
    <p:sldId id="319" r:id="rId12"/>
    <p:sldId id="268" r:id="rId13"/>
    <p:sldId id="306" r:id="rId14"/>
    <p:sldId id="333" r:id="rId15"/>
    <p:sldId id="326" r:id="rId16"/>
    <p:sldId id="317" r:id="rId17"/>
    <p:sldId id="271" r:id="rId18"/>
    <p:sldId id="272" r:id="rId19"/>
    <p:sldId id="273" r:id="rId20"/>
    <p:sldId id="274" r:id="rId21"/>
    <p:sldId id="276" r:id="rId22"/>
    <p:sldId id="277" r:id="rId23"/>
    <p:sldId id="280" r:id="rId24"/>
    <p:sldId id="281" r:id="rId25"/>
    <p:sldId id="282" r:id="rId26"/>
    <p:sldId id="283" r:id="rId27"/>
    <p:sldId id="338" r:id="rId28"/>
    <p:sldId id="284" r:id="rId29"/>
    <p:sldId id="285" r:id="rId30"/>
    <p:sldId id="286" r:id="rId31"/>
    <p:sldId id="287" r:id="rId32"/>
    <p:sldId id="288" r:id="rId33"/>
    <p:sldId id="289" r:id="rId34"/>
    <p:sldId id="335" r:id="rId35"/>
    <p:sldId id="293" r:id="rId36"/>
    <p:sldId id="339" r:id="rId37"/>
    <p:sldId id="294" r:id="rId38"/>
    <p:sldId id="295" r:id="rId39"/>
    <p:sldId id="330" r:id="rId40"/>
    <p:sldId id="310" r:id="rId41"/>
    <p:sldId id="311" r:id="rId42"/>
    <p:sldId id="322" r:id="rId43"/>
    <p:sldId id="331" r:id="rId44"/>
    <p:sldId id="340" r:id="rId45"/>
    <p:sldId id="336" r:id="rId46"/>
    <p:sldId id="337" r:id="rId47"/>
    <p:sldId id="312" r:id="rId48"/>
    <p:sldId id="323" r:id="rId49"/>
    <p:sldId id="313" r:id="rId50"/>
    <p:sldId id="342" r:id="rId5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Tf7tsTCJr4ZKKdO1PNtQQ" hashData="obDfK4Ukj/0LAu6HYS+mdFIc/f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3" d="100"/>
          <a:sy n="53" d="100"/>
        </p:scale>
        <p:origin x="-1848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EA0A6-6594-492E-998C-EA5D1266AC45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515BD-D389-4F1B-B75C-BAE8F9E6A9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87FCF-7A9E-457B-8E71-1066E74DDDE5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80A1C-2EC8-4977-AB8F-5355BDB560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81183-1797-44FD-ACD9-AB0443AF2BE9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6E4CE-D7A9-41E7-99E2-5CC9724832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C6088-68CA-4C87-8F1E-A7EE65599E3A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FF4D4-D3F6-4077-B744-8FCA8AAF39C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BE916-6E14-4C32-A57B-6158DC8C2C2A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0FB50-3364-4E4A-AF24-AD7ECF7860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FE1B5-D95C-4ED2-8F31-4EEE6946D20E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3CBD9-5193-4F9A-869D-5B8E58B164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014CA-A2F4-425A-8EA1-17CA2203ED89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3595A-53D5-421B-920B-95C49F7B41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484CF-1324-414B-836A-5072E02B509A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295A2-5560-450E-9C56-810D995280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EB7B3-D75A-47A6-8C28-14088B46221B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5F57E-A168-4D75-856A-AFC54DEBA6C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49E4F-5045-4A01-ACA1-8D996BCE2C6A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E9C09-5E38-43B9-8027-C891ABF672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75C0E-F5F5-492D-9B4D-20676591B87C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188C9-BAC7-4C12-A414-1E628B22C3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B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142D73-A707-46C8-904F-996A3A3A9C38}" type="datetimeFigureOut">
              <a:rPr lang="en-US"/>
              <a:pPr>
                <a:defRPr/>
              </a:pPr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C7C71C-C622-4E64-B7FE-7E154F918C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2" descr="http://www.universalmechanism.com/gallery/ep200train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MAOUS CU CLIC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02613" y="5638800"/>
            <a:ext cx="941387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Bony M - One Way Ticket.wav">
            <a:hlinkClick r:id="" action="ppaction://media"/>
          </p:cNvPr>
          <p:cNvPicPr>
            <a:picLocks noRot="1" noChangeAspect="1"/>
          </p:cNvPicPr>
          <p:nvPr>
            <a:wavAudioFile r:embed="rId1" name="Bony M - One Way Ticket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229600" y="3048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990600" y="1600200"/>
            <a:ext cx="51816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Comic Sans MS" pitchFamily="66" charset="0"/>
              </a:rPr>
              <a:t>TREN TURÍSTICO EN CANADÁ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alloryontravel.com/wp-content/uploads/2012/08/Iain-Mallory-300-6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609600"/>
            <a:ext cx="8534400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1.staticflickr.com/7/6238/6226717069_63c3bb743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billcaid.com/2007/CanadaAlaska20070803/20070805-1/JPEG/XK9R88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33400"/>
            <a:ext cx="76200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vorkintheroad.com/content/images/2014/11/IMG_8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2514600" y="5867400"/>
            <a:ext cx="464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omic Sans MS" pitchFamily="66" charset="0"/>
              </a:rPr>
              <a:t>ESTACIÓN DE VANCOUVER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araborck.com/_html/wp-content/flagallery/ey-rocky-mountaineer-station-gala/webview/sb1_93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travelweek.ca/wp-content/uploads/2015/07/RM-Seattle.jpg?eb9ef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762000"/>
            <a:ext cx="8096250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upload.wikimedia.org/wikipedia/commons/thumb/4/4c/Rocky_Mountaineer_Station,_Vancouver_(5994254918).jpg/1280px-Rocky_Mountaineer_Station,_Vancouver_(599425491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ubwaynut.com/canada/rocky_mountaineer/jasper_trains/jasper_train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cdn.gearpatrol.com/wp-content/uploads/2015/05/canada-mtns-gear-patrol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12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recommend.com/wp-content/uploads/2012/11/013-3-0139_jpeg_opt-1024x68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1.wp.com/www.railwaystays.com/wp-content/uploads/2013/08/305458_244780615574849_101916895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" y="-5715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alaskacruiseexperts.com/alaskan-cruises-blog/wp-content/uploads/2012/07/Scenery-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"/>
            <a:ext cx="9144000" cy="58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therockymountaingoat.com/wp-content/uploads/2010/08/MountRob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5334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velvetescape.com/wp-content/uploads/2012/01/IMG_09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1400" y="685800"/>
            <a:ext cx="7112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canadiantrainvacations.com/data/trip/east-west-canada-train/slideshow/dome-car-interi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736600"/>
            <a:ext cx="8001000" cy="509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www.bon-voyage.co.uk/img/uploads/3425_fit588x5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northjersey.com/polopoly_fs/1.596343!/fileImage/httpImage/0901t-canadatrain1cn-70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ottawacitizen.com/life/cms/binary/9214845.jpg?size=640x4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10200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https://www.greatrail.com/media/26374012/rocky-mountaineer-redleaf-dining_9004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3700" y="3752850"/>
            <a:ext cx="62103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followmefoodie.com/wp-content/uploads/2012/07/Whistler-Culinary-Trip-Rocky-Mountaineer-Train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914400"/>
            <a:ext cx="6096000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nancydbrown.com/wp-content/uploads/RMCheese640x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609600"/>
            <a:ext cx="74676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heathergoesaway.files.wordpress.com/2012/09/20120924-1947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entreedestinations.com/slideshow/rail-journeys-rocky-mountaineer-at-kicking-horse-canyon-british-columb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90600"/>
            <a:ext cx="809625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www.greatrail.com/media/21423036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6800"/>
            <a:ext cx="918210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mycanadatrips.co.uk/pictures/Images/RMR/MorantsNew_1770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mycanadatrips.co.uk/pictures/Images/RMR/PyramidFalls_JttCandRainfor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381000"/>
            <a:ext cx="9148763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.dailymail.co.uk/i/pix/2010/05/19/article-1279615-0953B2AD000005DC-125_634x6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0"/>
            <a:ext cx="682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entreedestinations.com/slideshow/rail-journeys-rocky-mountaineer-alongside-muleshoe-lake-albe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537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nahighways.co.uk/images%5Cpackages%5C67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http://www.rocky-peak.com/images/slider_sml/1024x768/rocky_mountaineer_fraser_ri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ttp://www.traveloompa.com/wp-content/uploads/2015/04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6713"/>
            <a:ext cx="9144000" cy="617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whistler.com/images/header/rocky-mountaineer-whist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91440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www.greatrail.com/media/26374468/new-rocky-mountainee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6205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http://cdn2.hubspot.net/hub/225527/file-29519756-jpg/images/rocky_mountaineer_luxury_train_travel.jpg%3Ft%3D1365783019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3225"/>
            <a:ext cx="9144000" cy="605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thetimes.co.uk/tto/multimedia/archive/00510/0d42f136-8456-11e3-_51059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09600"/>
            <a:ext cx="8305800" cy="553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resources2.news.com.au/images/2014/03/13/1226854/041970-784d5da0-a3fe-11e3-8dfc-d9063670fb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76400"/>
            <a:ext cx="5278438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4" descr="http://images.nationalgeographic.com/wpf/media-live/photos/000/919/cache/pass-rocky-mountaineer-train_91940_600x4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1066800"/>
            <a:ext cx="373380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canadiantrainvacations.com/data/trip/trans-canada-by-rail-in-a-week/slideshow/rocky-mountaineer-on-brid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031875"/>
            <a:ext cx="7772400" cy="49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http://www.claytonwhitman.ca/wp-content/uploads/2012/09/trai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http://www.jod.uk.com/media/1112935/Castle-Mountain-outside-of-Banff.jpg?width=12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ages6.mygola.com/train5_31574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-57150"/>
            <a:ext cx="6172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fotos0.mundofotos.net/2009/09_08_2009/mundo_imag1249837608/parque-nacional-banff-alberta-can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30238"/>
            <a:ext cx="769620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.welt.de/img/Fern/crop145086330/699693741-ci3x2l-w900/Rocky-Mountaineer-train-at-Morant-s-curve-near-Lake-Louise-in-the-Canadian-R-2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4572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farm6.staticflickr.com/5529/9418357556_cd0e2b2e15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americanholidays.com/cimg/image/slide/132/rocky/frasercanyon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3038"/>
            <a:ext cx="9144000" cy="389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static1.squarespace.com/static/546e6e17e4b04b54a39744b5/55806e55e4b0847ced601a65/5580720fe4b0f68bdcd641bf/1434481169102/TFH_2014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0113"/>
            <a:ext cx="9144000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cartantours.com/wp-content/uploads/2013/09/Rocky-Mountain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685800"/>
            <a:ext cx="916781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c1.staticflickr.com/5/4044/4644021840_a5a97c391a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8600"/>
            <a:ext cx="868680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TextBox 2"/>
          <p:cNvSpPr txBox="1">
            <a:spLocks noChangeArrowheads="1"/>
          </p:cNvSpPr>
          <p:nvPr/>
        </p:nvSpPr>
        <p:spPr bwMode="auto">
          <a:xfrm>
            <a:off x="2590800" y="6248400"/>
            <a:ext cx="381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omic Sans MS" pitchFamily="66" charset="0"/>
              </a:rPr>
              <a:t>ESTACIÓN DE BANFF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traingeek.ca/gallery2/d/17137-2/8012-banff-20130721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635000"/>
            <a:ext cx="76962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TextBox 2"/>
          <p:cNvSpPr txBox="1">
            <a:spLocks noChangeArrowheads="1"/>
          </p:cNvSpPr>
          <p:nvPr/>
        </p:nvSpPr>
        <p:spPr bwMode="auto">
          <a:xfrm>
            <a:off x="2743200" y="6096000"/>
            <a:ext cx="3810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omic Sans MS" pitchFamily="66" charset="0"/>
              </a:rPr>
              <a:t>FINAL DE TRAYECTO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ada - Trains touristiques .. 19 09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Canada - Trains touristiques .. 19 09 2017</Template>
  <TotalTime>9</TotalTime>
  <Words>29</Words>
  <Application>Microsoft Office PowerPoint</Application>
  <PresentationFormat>Presentación en pantalla (4:3)</PresentationFormat>
  <Paragraphs>6</Paragraphs>
  <Slides>49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Arial</vt:lpstr>
      <vt:lpstr>Calibri</vt:lpstr>
      <vt:lpstr>Comic Sans MS</vt:lpstr>
      <vt:lpstr>Canada - Trains touristiques .. 19 09 2017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2018-04-21T08:29:00Z</dcterms:created>
  <dcterms:modified xsi:type="dcterms:W3CDTF">2018-04-21T08:38:05Z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anu">
    <vt:bool>true</vt:bool>
  </property>
  <property fmtid="{D5CDD505-2E9C-101B-9397-08002B2CF9AE}" pid="3" name="Herengroep">
    <vt:bool>true</vt:bool>
  </property>
</Properties>
</file>