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  <p:sldMasterId id="2147483883" r:id="rId2"/>
    <p:sldMasterId id="2147483910" r:id="rId3"/>
  </p:sldMasterIdLst>
  <p:notesMasterIdLst>
    <p:notesMasterId r:id="rId45"/>
  </p:notesMasterIdLst>
  <p:sldIdLst>
    <p:sldId id="392" r:id="rId4"/>
    <p:sldId id="426" r:id="rId5"/>
    <p:sldId id="466" r:id="rId6"/>
    <p:sldId id="428" r:id="rId7"/>
    <p:sldId id="429" r:id="rId8"/>
    <p:sldId id="431" r:id="rId9"/>
    <p:sldId id="432" r:id="rId10"/>
    <p:sldId id="433" r:id="rId11"/>
    <p:sldId id="434" r:id="rId12"/>
    <p:sldId id="435" r:id="rId13"/>
    <p:sldId id="436" r:id="rId14"/>
    <p:sldId id="437" r:id="rId15"/>
    <p:sldId id="438" r:id="rId16"/>
    <p:sldId id="439" r:id="rId17"/>
    <p:sldId id="440" r:id="rId18"/>
    <p:sldId id="441" r:id="rId19"/>
    <p:sldId id="442" r:id="rId20"/>
    <p:sldId id="443" r:id="rId21"/>
    <p:sldId id="444" r:id="rId22"/>
    <p:sldId id="445" r:id="rId23"/>
    <p:sldId id="446" r:id="rId24"/>
    <p:sldId id="447" r:id="rId25"/>
    <p:sldId id="448" r:id="rId26"/>
    <p:sldId id="449" r:id="rId27"/>
    <p:sldId id="450" r:id="rId28"/>
    <p:sldId id="452" r:id="rId29"/>
    <p:sldId id="453" r:id="rId30"/>
    <p:sldId id="454" r:id="rId31"/>
    <p:sldId id="455" r:id="rId32"/>
    <p:sldId id="456" r:id="rId33"/>
    <p:sldId id="463" r:id="rId34"/>
    <p:sldId id="458" r:id="rId35"/>
    <p:sldId id="459" r:id="rId36"/>
    <p:sldId id="462" r:id="rId37"/>
    <p:sldId id="464" r:id="rId38"/>
    <p:sldId id="465" r:id="rId39"/>
    <p:sldId id="467" r:id="rId40"/>
    <p:sldId id="470" r:id="rId41"/>
    <p:sldId id="469" r:id="rId42"/>
    <p:sldId id="460" r:id="rId43"/>
    <p:sldId id="471" r:id="rId44"/>
  </p:sldIdLst>
  <p:sldSz cx="4321175" cy="3240088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1pPr>
    <a:lvl2pPr marL="319088" indent="79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2pPr>
    <a:lvl3pPr marL="642938" indent="142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3pPr>
    <a:lvl4pPr marL="965200" indent="206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4pPr>
    <a:lvl5pPr marL="1287463" indent="269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NE2Bq/EYzUY4tp0fxHNXg==" hashData="Cw3AWhtG9pg+EzTzCSEMy4t3L1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33CC"/>
    <a:srgbClr val="000000"/>
    <a:srgbClr val="990099"/>
    <a:srgbClr val="090240"/>
    <a:srgbClr val="12037D"/>
    <a:srgbClr val="FF9900"/>
    <a:srgbClr val="660033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130" d="100"/>
          <a:sy n="130" d="100"/>
        </p:scale>
        <p:origin x="-1236" y="-360"/>
      </p:cViewPr>
      <p:guideLst>
        <p:guide orient="horz" pos="1021"/>
        <p:guide pos="13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heme" Target="theme/theme1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presProps" Target="pres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FCDD8777-1AC5-4F29-AA5B-015734159D9A}" type="datetimeFigureOut">
              <a:rPr lang="fr-FR"/>
              <a:pPr>
                <a:defRPr/>
              </a:pPr>
              <a:t>13/03/2019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876E48F8-3682-4545-BBE1-27F3409715D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89169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1908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293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652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8746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12807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35369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57930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580491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866" y="1006647"/>
            <a:ext cx="3673447" cy="69406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7730" y="1836835"/>
            <a:ext cx="3025719" cy="826828"/>
          </a:xfrm>
        </p:spPr>
        <p:txBody>
          <a:bodyPr/>
          <a:lstStyle>
            <a:lvl1pPr marL="0" indent="0" algn="ctr">
              <a:buNone/>
              <a:defRPr/>
            </a:lvl1pPr>
            <a:lvl2pPr marL="322607" indent="0" algn="ctr">
              <a:buNone/>
              <a:defRPr/>
            </a:lvl2pPr>
            <a:lvl3pPr marL="645215" indent="0" algn="ctr">
              <a:buNone/>
              <a:defRPr/>
            </a:lvl3pPr>
            <a:lvl4pPr marL="967822" indent="0" algn="ctr">
              <a:buNone/>
              <a:defRPr/>
            </a:lvl4pPr>
            <a:lvl5pPr marL="1290429" indent="0" algn="ctr">
              <a:buNone/>
              <a:defRPr/>
            </a:lvl5pPr>
            <a:lvl6pPr marL="1613037" indent="0" algn="ctr">
              <a:buNone/>
              <a:defRPr/>
            </a:lvl6pPr>
            <a:lvl7pPr marL="1935645" indent="0" algn="ctr">
              <a:buNone/>
              <a:defRPr/>
            </a:lvl7pPr>
            <a:lvl8pPr marL="2258252" indent="0" algn="ctr">
              <a:buNone/>
              <a:defRPr/>
            </a:lvl8pPr>
            <a:lvl9pPr marL="258085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413AB8-73B5-4729-8739-F2B8105FD73B}" type="datetime1">
              <a:rPr lang="it-IT"/>
              <a:pPr>
                <a:defRPr/>
              </a:pPr>
              <a:t>13/03/2019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0BB2B9-C0F2-45C9-BBE9-C0DAA793996F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4058812"/>
      </p:ext>
    </p:extLst>
  </p:cSld>
  <p:clrMapOvr>
    <a:masterClrMapping/>
  </p:clrMapOvr>
  <p:transition spd="slow" advClick="0" advTm="6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CE8A6F-CF68-44D0-B764-AFABD4B50A29}" type="datetime1">
              <a:rPr lang="it-IT"/>
              <a:pPr>
                <a:defRPr/>
              </a:pPr>
              <a:t>13/03/2019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4F16CA-D257-47A3-AB29-BE740E558B56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7164373"/>
      </p:ext>
    </p:extLst>
  </p:cSld>
  <p:clrMapOvr>
    <a:masterClrMapping/>
  </p:clrMapOvr>
  <p:transition spd="slow" advClick="0" advTm="6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796" y="2082195"/>
            <a:ext cx="3672326" cy="643648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796" y="1373008"/>
            <a:ext cx="3672326" cy="709189"/>
          </a:xfrm>
        </p:spPr>
        <p:txBody>
          <a:bodyPr anchor="b"/>
          <a:lstStyle>
            <a:lvl1pPr marL="0" indent="0">
              <a:buNone/>
              <a:defRPr sz="1400"/>
            </a:lvl1pPr>
            <a:lvl2pPr marL="322607" indent="0">
              <a:buNone/>
              <a:defRPr sz="1300"/>
            </a:lvl2pPr>
            <a:lvl3pPr marL="645215" indent="0">
              <a:buNone/>
              <a:defRPr sz="1200"/>
            </a:lvl3pPr>
            <a:lvl4pPr marL="967822" indent="0">
              <a:buNone/>
              <a:defRPr sz="1000"/>
            </a:lvl4pPr>
            <a:lvl5pPr marL="1290429" indent="0">
              <a:buNone/>
              <a:defRPr sz="1000"/>
            </a:lvl5pPr>
            <a:lvl6pPr marL="1613037" indent="0">
              <a:buNone/>
              <a:defRPr sz="1000"/>
            </a:lvl6pPr>
            <a:lvl7pPr marL="1935645" indent="0">
              <a:buNone/>
              <a:defRPr sz="1000"/>
            </a:lvl7pPr>
            <a:lvl8pPr marL="2258252" indent="0">
              <a:buNone/>
              <a:defRPr sz="1000"/>
            </a:lvl8pPr>
            <a:lvl9pPr marL="2580859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C6C782-6347-4A32-997B-E35D42D9FDC2}" type="datetime1">
              <a:rPr lang="it-IT"/>
              <a:pPr>
                <a:defRPr/>
              </a:pPr>
              <a:t>13/03/2019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8BAFE9-F06C-40EB-930A-B51962503EF2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75501126"/>
      </p:ext>
    </p:extLst>
  </p:cSld>
  <p:clrMapOvr>
    <a:masterClrMapping/>
  </p:clrMapOvr>
  <p:transition spd="slow" advClick="0" advTm="6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6284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214380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B4CDBB-8E18-4763-9EF0-50DBEFED32E4}" type="datetime1">
              <a:rPr lang="it-IT"/>
              <a:pPr>
                <a:defRPr/>
              </a:pPr>
              <a:t>13/03/2019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24B723-BB56-4747-800F-86010DF872CF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24090069"/>
      </p:ext>
    </p:extLst>
  </p:cSld>
  <p:clrMapOvr>
    <a:masterClrMapping/>
  </p:clrMapOvr>
  <p:transition spd="slow" advClick="0" advTm="6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6285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6285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5330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5330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C2DAE0-B347-4FB9-9C34-0257DC50F44F}" type="datetime1">
              <a:rPr lang="it-IT"/>
              <a:pPr>
                <a:defRPr/>
              </a:pPr>
              <a:t>13/03/2019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86EC8A-BE57-4120-A314-1B319FCBBDDB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55994590"/>
      </p:ext>
    </p:extLst>
  </p:cSld>
  <p:clrMapOvr>
    <a:masterClrMapping/>
  </p:clrMapOvr>
  <p:transition spd="slow" advClick="0" advTm="6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CDEA3A-2CA4-4AD8-AB11-F7254D46AE82}" type="datetime1">
              <a:rPr lang="it-IT"/>
              <a:pPr>
                <a:defRPr/>
              </a:pPr>
              <a:t>13/03/2019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D60E2B-AA67-481F-BEB8-2270213218BA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66308411"/>
      </p:ext>
    </p:extLst>
  </p:cSld>
  <p:clrMapOvr>
    <a:masterClrMapping/>
  </p:clrMapOvr>
  <p:transition spd="slow" advClick="0" advTm="6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AC7A73-8DF5-4999-9140-44EEC585F02D}" type="datetime1">
              <a:rPr lang="it-IT"/>
              <a:pPr>
                <a:defRPr/>
              </a:pPr>
              <a:t>13/03/2019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60187A-377C-4353-8A5D-0AAFA13D65C2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51648589"/>
      </p:ext>
    </p:extLst>
  </p:cSld>
  <p:clrMapOvr>
    <a:masterClrMapping/>
  </p:clrMapOvr>
  <p:transition spd="slow" advClick="0" advTm="6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285" y="129404"/>
            <a:ext cx="1420967" cy="547858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922" y="129403"/>
            <a:ext cx="2414972" cy="276449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6285" y="677260"/>
            <a:ext cx="1420967" cy="2216637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B2C187-AD7C-4496-93F7-8FA59C86C23B}" type="datetime1">
              <a:rPr lang="it-IT"/>
              <a:pPr>
                <a:defRPr/>
              </a:pPr>
              <a:t>13/03/2019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A499CC-39A4-43AA-9A59-54948C4CB578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56638901"/>
      </p:ext>
    </p:extLst>
  </p:cSld>
  <p:clrMapOvr>
    <a:masterClrMapping/>
  </p:clrMapOvr>
  <p:transition spd="slow" advClick="0" advTm="6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7203" y="2268735"/>
            <a:ext cx="2592033" cy="267207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7203" y="289054"/>
            <a:ext cx="2592033" cy="1944389"/>
          </a:xfrm>
        </p:spPr>
        <p:txBody>
          <a:bodyPr/>
          <a:lstStyle>
            <a:lvl1pPr marL="0" indent="0">
              <a:buNone/>
              <a:defRPr sz="2200"/>
            </a:lvl1pPr>
            <a:lvl2pPr marL="322607" indent="0">
              <a:buNone/>
              <a:defRPr sz="2000"/>
            </a:lvl2pPr>
            <a:lvl3pPr marL="645215" indent="0">
              <a:buNone/>
              <a:defRPr sz="1700"/>
            </a:lvl3pPr>
            <a:lvl4pPr marL="967822" indent="0">
              <a:buNone/>
              <a:defRPr sz="1400"/>
            </a:lvl4pPr>
            <a:lvl5pPr marL="1290429" indent="0">
              <a:buNone/>
              <a:defRPr sz="1400"/>
            </a:lvl5pPr>
            <a:lvl6pPr marL="1613037" indent="0">
              <a:buNone/>
              <a:defRPr sz="1400"/>
            </a:lvl6pPr>
            <a:lvl7pPr marL="1935645" indent="0">
              <a:buNone/>
              <a:defRPr sz="1400"/>
            </a:lvl7pPr>
            <a:lvl8pPr marL="2258252" indent="0">
              <a:buNone/>
              <a:defRPr sz="1400"/>
            </a:lvl8pPr>
            <a:lvl9pPr marL="2580859" indent="0">
              <a:buNone/>
              <a:defRPr sz="14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7203" y="2535942"/>
            <a:ext cx="2592033" cy="379804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5741C5-AA5F-482D-B060-2C1B9C056D9D}" type="datetime1">
              <a:rPr lang="it-IT"/>
              <a:pPr>
                <a:defRPr/>
              </a:pPr>
              <a:t>13/03/2019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CE8F6D-8E38-456A-8E63-5D596E4DE100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64982051"/>
      </p:ext>
    </p:extLst>
  </p:cSld>
  <p:clrMapOvr>
    <a:masterClrMapping/>
  </p:clrMapOvr>
  <p:transition spd="slow" advClick="0" advTm="6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E3C77A-1559-41A9-8C2A-D6EF47AB524A}" type="datetime1">
              <a:rPr lang="it-IT"/>
              <a:pPr>
                <a:defRPr/>
              </a:pPr>
              <a:t>13/03/2019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5D9C5E-7745-458C-A6F8-E448CCEF7901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82116220"/>
      </p:ext>
    </p:extLst>
  </p:cSld>
  <p:clrMapOvr>
    <a:masterClrMapping/>
  </p:clrMapOvr>
  <p:transition spd="slow" advClick="0" advTm="6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133301" y="129403"/>
            <a:ext cx="971592" cy="276449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16285" y="129403"/>
            <a:ext cx="2809436" cy="276449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B1D9BC-7D75-40FA-85E1-C7A0ACFB9088}" type="datetime1">
              <a:rPr lang="it-IT"/>
              <a:pPr>
                <a:defRPr/>
              </a:pPr>
              <a:t>13/03/2019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410656-AAD1-4F48-9379-258A5333C461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63088655"/>
      </p:ext>
    </p:extLst>
  </p:cSld>
  <p:clrMapOvr>
    <a:masterClrMapping/>
  </p:clrMapOvr>
  <p:transition spd="slow" advClick="0" advTm="6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29603" y="483999"/>
            <a:ext cx="5002522" cy="1451989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34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129603" y="1991078"/>
            <a:ext cx="5002522" cy="1198647"/>
          </a:xfrm>
        </p:spPr>
        <p:txBody>
          <a:bodyPr/>
          <a:lstStyle>
            <a:lvl1pPr marL="51610" indent="0" algn="l"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817648-024C-4E3F-9EC5-730EB64C8957}" type="datetime1">
              <a:rPr lang="fr-FR"/>
              <a:pPr>
                <a:defRPr/>
              </a:pPr>
              <a:t>13/03/2019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267D6B-6F0D-4FD3-9E24-4D6DB6F10AE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91968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6000"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24089" y="1006529"/>
            <a:ext cx="3672999" cy="694519"/>
          </a:xfrm>
          <a:prstGeom prst="rect">
            <a:avLst/>
          </a:prstGeom>
        </p:spPr>
        <p:txBody>
          <a:bodyPr lIns="43203" tIns="21602" rIns="43203" bIns="2160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48177" y="1836050"/>
            <a:ext cx="3024823" cy="828022"/>
          </a:xfrm>
          <a:prstGeom prst="rect">
            <a:avLst/>
          </a:prstGeom>
        </p:spPr>
        <p:txBody>
          <a:bodyPr lIns="43203" tIns="21602" rIns="43203" bIns="21602"/>
          <a:lstStyle>
            <a:lvl1pPr marL="0" indent="0" algn="ctr">
              <a:buNone/>
              <a:defRPr/>
            </a:lvl1pPr>
            <a:lvl2pPr marL="216017" indent="0" algn="ctr">
              <a:buNone/>
              <a:defRPr/>
            </a:lvl2pPr>
            <a:lvl3pPr marL="432033" indent="0" algn="ctr">
              <a:buNone/>
              <a:defRPr/>
            </a:lvl3pPr>
            <a:lvl4pPr marL="648050" indent="0" algn="ctr">
              <a:buNone/>
              <a:defRPr/>
            </a:lvl4pPr>
            <a:lvl5pPr marL="864066" indent="0" algn="ctr">
              <a:buNone/>
              <a:defRPr/>
            </a:lvl5pPr>
            <a:lvl6pPr marL="1080083" indent="0" algn="ctr">
              <a:buNone/>
              <a:defRPr/>
            </a:lvl6pPr>
            <a:lvl7pPr marL="1296100" indent="0" algn="ctr">
              <a:buNone/>
              <a:defRPr/>
            </a:lvl7pPr>
            <a:lvl8pPr marL="1512116" indent="0" algn="ctr">
              <a:buNone/>
              <a:defRPr/>
            </a:lvl8pPr>
            <a:lvl9pPr marL="172813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1642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13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1461" tIns="20731" rIns="41461" bIns="207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 bwMode="auto">
          <a:xfrm>
            <a:off x="215900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1A773C30-D915-492F-9E7A-22C1DE7DD561}" type="datetime1">
              <a:rPr lang="it-IT"/>
              <a:pPr>
                <a:defRPr/>
              </a:pPr>
              <a:t>13/03/2019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01963"/>
            <a:ext cx="1368425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 bwMode="auto">
          <a:xfrm>
            <a:off x="3095625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74FDB29F-0A07-4668-AAE7-C8C93C9CEAC1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8" r:id="rId1"/>
    <p:sldLayoutId id="2147483899" r:id="rId2"/>
    <p:sldLayoutId id="2147483900" r:id="rId3"/>
    <p:sldLayoutId id="2147483901" r:id="rId4"/>
    <p:sldLayoutId id="2147483902" r:id="rId5"/>
    <p:sldLayoutId id="2147483903" r:id="rId6"/>
    <p:sldLayoutId id="2147483904" r:id="rId7"/>
    <p:sldLayoutId id="2147483905" r:id="rId8"/>
    <p:sldLayoutId id="2147483906" r:id="rId9"/>
    <p:sldLayoutId id="2147483907" r:id="rId10"/>
    <p:sldLayoutId id="2147483908" r:id="rId11"/>
  </p:sldLayoutIdLst>
  <p:transition spd="slow" advClick="0" advTm="6000">
    <p:split orient="vert"/>
  </p:transition>
  <p:txStyles>
    <p:titleStyle>
      <a:lvl1pPr algn="ctr" defTabSz="412750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12750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2pPr>
      <a:lvl3pPr algn="ctr" defTabSz="412750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3pPr>
      <a:lvl4pPr algn="ctr" defTabSz="412750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4pPr>
      <a:lvl5pPr algn="ctr" defTabSz="412750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5pPr>
      <a:lvl6pPr marL="322607" algn="ctr" defTabSz="414461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6pPr>
      <a:lvl7pPr marL="645215" algn="ctr" defTabSz="414461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7pPr>
      <a:lvl8pPr marL="967822" algn="ctr" defTabSz="414461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8pPr>
      <a:lvl9pPr marL="1290429" algn="ctr" defTabSz="414461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9pPr>
    </p:titleStyle>
    <p:bodyStyle>
      <a:lvl1pPr marL="153988" indent="-153988" algn="l" defTabSz="41275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34963" indent="-128588" algn="l" defTabSz="41275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517525" indent="-101600" algn="l" defTabSz="41275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000">
          <a:solidFill>
            <a:schemeClr val="tx1"/>
          </a:solidFill>
          <a:latin typeface="+mn-lt"/>
        </a:defRPr>
      </a:lvl3pPr>
      <a:lvl4pPr marL="723900" indent="-101600" algn="l" defTabSz="41275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900">
          <a:solidFill>
            <a:schemeClr val="tx1"/>
          </a:solidFill>
          <a:latin typeface="+mn-lt"/>
        </a:defRPr>
      </a:lvl4pPr>
      <a:lvl5pPr marL="931863" indent="-101600" algn="l" defTabSz="41275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900">
          <a:solidFill>
            <a:schemeClr val="tx1"/>
          </a:solidFill>
          <a:latin typeface="+mn-lt"/>
        </a:defRPr>
      </a:lvl5pPr>
      <a:lvl6pPr marL="1255705" indent="-104176" algn="l" defTabSz="414461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6pPr>
      <a:lvl7pPr marL="1578312" indent="-104176" algn="l" defTabSz="414461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7pPr>
      <a:lvl8pPr marL="1900920" indent="-104176" algn="l" defTabSz="414461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8pPr>
      <a:lvl9pPr marL="2223527" indent="-104176" algn="l" defTabSz="414461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2051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1455" tIns="20727" rIns="41455" bIns="2072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2"/>
          </p:nvPr>
        </p:nvSpPr>
        <p:spPr bwMode="auto">
          <a:xfrm>
            <a:off x="215900" y="3030538"/>
            <a:ext cx="1009650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b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70D106F9-0AFF-42AD-AD25-4DE97EC8E78F}" type="datetime1">
              <a:rPr lang="fr-FR"/>
              <a:pPr>
                <a:defRPr/>
              </a:pPr>
              <a:t>13/03/2019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30538"/>
            <a:ext cx="1368425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b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 bwMode="auto">
          <a:xfrm>
            <a:off x="3743325" y="3030538"/>
            <a:ext cx="361950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20727" rIns="0" bIns="20727" numCol="1" anchor="b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708A4ABB-1D82-4CF8-8DC8-7B72A7D1529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09" r:id="rId1"/>
  </p:sldLayoutIdLst>
  <p:transition spd="slow" advClick="0" advTm="6000">
    <p:split orient="vert"/>
  </p:transition>
  <p:hf hdr="0" ftr="0" dt="0"/>
  <p:txStyles>
    <p:titleStyle>
      <a:lvl1pPr algn="ctr" defTabSz="412750" rtl="0" eaLnBrk="0" fontAlgn="base" hangingPunct="0">
        <a:spcBef>
          <a:spcPct val="0"/>
        </a:spcBef>
        <a:spcAft>
          <a:spcPct val="0"/>
        </a:spcAft>
        <a:defRPr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Arial" charset="0"/>
          <a:ea typeface="+mj-ea"/>
          <a:cs typeface="+mj-cs"/>
        </a:defRPr>
      </a:lvl1pPr>
      <a:lvl2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2pPr>
      <a:lvl3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3pPr>
      <a:lvl4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4pPr>
      <a:lvl5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5pPr>
      <a:lvl6pPr marL="322561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6pPr>
      <a:lvl7pPr marL="645123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7pPr>
      <a:lvl8pPr marL="967684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8pPr>
      <a:lvl9pPr marL="1290245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9pPr>
    </p:titleStyle>
    <p:bodyStyle>
      <a:lvl1pPr marL="246063" indent="-184150" algn="l" defTabSz="412750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390525" indent="-125413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10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511175" indent="-101600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1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611188" indent="-80963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9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698500" indent="-80963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9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1245087" indent="-129025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387013" indent="-12902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528941" indent="-12902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1670868" indent="-12902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0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6059" y="2950580"/>
            <a:ext cx="1008274" cy="225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205" tIns="21603" rIns="43205" bIns="21603" numCol="1" anchor="t" anchorCtr="0" compatLnSpc="1">
            <a:prstTxWarp prst="textNoShape">
              <a:avLst/>
            </a:prstTxWarp>
          </a:bodyPr>
          <a:lstStyle>
            <a:lvl1pPr>
              <a:defRPr sz="7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5pPr>
      <a:lvl6pPr marL="216027"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6pPr>
      <a:lvl7pPr marL="432054"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7pPr>
      <a:lvl8pPr marL="648081"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8pPr>
      <a:lvl9pPr marL="864108"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162020" indent="-162020" algn="l" rtl="0" fontAlgn="base">
        <a:spcBef>
          <a:spcPct val="20000"/>
        </a:spcBef>
        <a:spcAft>
          <a:spcPct val="0"/>
        </a:spcAft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51044" indent="-135017" algn="l" rtl="0" fontAlgn="base">
        <a:spcBef>
          <a:spcPct val="20000"/>
        </a:spcBef>
        <a:spcAft>
          <a:spcPct val="0"/>
        </a:spcAft>
        <a:buChar char="–"/>
        <a:defRPr sz="1300">
          <a:solidFill>
            <a:schemeClr val="tx1"/>
          </a:solidFill>
          <a:latin typeface="+mn-lt"/>
          <a:cs typeface="+mn-cs"/>
        </a:defRPr>
      </a:lvl2pPr>
      <a:lvl3pPr marL="540068" indent="-108014" algn="l" rtl="0" fontAlgn="base">
        <a:spcBef>
          <a:spcPct val="20000"/>
        </a:spcBef>
        <a:spcAft>
          <a:spcPct val="0"/>
        </a:spcAft>
        <a:buChar char="•"/>
        <a:defRPr sz="1100">
          <a:solidFill>
            <a:schemeClr val="tx1"/>
          </a:solidFill>
          <a:latin typeface="+mn-lt"/>
          <a:cs typeface="+mn-cs"/>
        </a:defRPr>
      </a:lvl3pPr>
      <a:lvl4pPr marL="756095" indent="-108014" algn="l" rtl="0" fontAlgn="base">
        <a:spcBef>
          <a:spcPct val="20000"/>
        </a:spcBef>
        <a:spcAft>
          <a:spcPct val="0"/>
        </a:spcAft>
        <a:buChar char="–"/>
        <a:defRPr sz="900">
          <a:solidFill>
            <a:schemeClr val="tx1"/>
          </a:solidFill>
          <a:latin typeface="+mn-lt"/>
          <a:cs typeface="+mn-cs"/>
        </a:defRPr>
      </a:lvl4pPr>
      <a:lvl5pPr marL="972122" indent="-108014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5pPr>
      <a:lvl6pPr marL="1188149" indent="-108014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6pPr>
      <a:lvl7pPr marL="1404176" indent="-108014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7pPr>
      <a:lvl8pPr marL="1620203" indent="-108014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8pPr>
      <a:lvl9pPr marL="1836230" indent="-108014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1pPr>
      <a:lvl2pPr marL="216027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2pPr>
      <a:lvl3pPr marL="432054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648081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864108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080135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1296162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1512189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n rouge, le trajet effectué par el nariz del diablo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808288" y="107950"/>
            <a:ext cx="1439862" cy="21605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1800" b="1" i="1" dirty="0">
                <a:solidFill>
                  <a:srgbClr val="FF0000"/>
                </a:solidFill>
              </a:rPr>
              <a:t>   </a:t>
            </a:r>
            <a:r>
              <a:rPr lang="fr-FR" sz="1400" b="1" i="1" dirty="0">
                <a:solidFill>
                  <a:srgbClr val="FF0000"/>
                </a:solidFill>
              </a:rPr>
              <a:t>El  Nariz </a:t>
            </a:r>
          </a:p>
          <a:p>
            <a:pPr algn="ctr">
              <a:defRPr/>
            </a:pPr>
            <a:r>
              <a:rPr lang="fr-FR" sz="1400" b="1" i="1" dirty="0">
                <a:solidFill>
                  <a:srgbClr val="FF0000"/>
                </a:solidFill>
              </a:rPr>
              <a:t>Del  Diablo</a:t>
            </a:r>
          </a:p>
          <a:p>
            <a:pPr algn="ctr">
              <a:defRPr/>
            </a:pPr>
            <a:r>
              <a:rPr lang="fr-FR" sz="1400" b="1" i="1" dirty="0">
                <a:solidFill>
                  <a:srgbClr val="0033CC"/>
                </a:solidFill>
              </a:rPr>
              <a:t>Un train</a:t>
            </a:r>
          </a:p>
          <a:p>
            <a:pPr algn="ctr">
              <a:defRPr/>
            </a:pPr>
            <a:r>
              <a:rPr lang="fr-FR" sz="1400" b="1" i="1" dirty="0">
                <a:solidFill>
                  <a:srgbClr val="0033CC"/>
                </a:solidFill>
              </a:rPr>
              <a:t>a</a:t>
            </a:r>
            <a:r>
              <a:rPr lang="fr-FR" sz="1400" b="1" i="1" dirty="0">
                <a:solidFill>
                  <a:srgbClr val="0033CC"/>
                </a:solidFill>
              </a:rPr>
              <a:t>u </a:t>
            </a:r>
            <a:r>
              <a:rPr lang="fr-FR" sz="1400" b="1" i="1" dirty="0">
                <a:solidFill>
                  <a:srgbClr val="0033CC"/>
                </a:solidFill>
              </a:rPr>
              <a:t>sommet</a:t>
            </a:r>
          </a:p>
          <a:p>
            <a:pPr algn="ctr">
              <a:defRPr/>
            </a:pPr>
            <a:r>
              <a:rPr lang="fr-FR" sz="1400" b="1" i="1" dirty="0">
                <a:solidFill>
                  <a:srgbClr val="0033CC"/>
                </a:solidFill>
              </a:rPr>
              <a:t>d</a:t>
            </a:r>
            <a:r>
              <a:rPr lang="fr-FR" sz="1400" b="1" i="1" dirty="0">
                <a:solidFill>
                  <a:srgbClr val="0033CC"/>
                </a:solidFill>
              </a:rPr>
              <a:t>es </a:t>
            </a:r>
            <a:r>
              <a:rPr lang="fr-FR" sz="1400" b="1" i="1" dirty="0">
                <a:solidFill>
                  <a:srgbClr val="0033CC"/>
                </a:solidFill>
              </a:rPr>
              <a:t>Andes</a:t>
            </a:r>
          </a:p>
          <a:p>
            <a:pPr algn="ctr">
              <a:defRPr/>
            </a:pPr>
            <a:endParaRPr lang="fr-FR" sz="1800" b="1" i="1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97213" y="2916238"/>
            <a:ext cx="935037" cy="215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1050" b="1" i="1" dirty="0">
                <a:solidFill>
                  <a:srgbClr val="FF0000"/>
                </a:solidFill>
              </a:rPr>
              <a:t>Automatique</a:t>
            </a:r>
            <a:endParaRPr lang="fr-FR" sz="105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Click="0" advTm="8000">
    <p:fade/>
    <p:sndAc>
      <p:stSnd>
        <p:snd r:embed="rId2" name="Los Lobos-Guantan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Image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Image7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4" descr="Image6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Image7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Image8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Image7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Image10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0"/>
            <a:ext cx="4298950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2" descr="Image1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Image9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3" descr="Image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Image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Image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Image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Image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2" descr="Image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Image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4311650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Image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Image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3" descr="Image1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Image8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Image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Image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Image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Image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Image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2" descr="Image4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4311650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Image3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Image1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Image9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Image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Image5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Image7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4311650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Image8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Image6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Image9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Image8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Image1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Image1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Image7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584325" y="0"/>
            <a:ext cx="1944688" cy="6842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2000" b="1" i="1" dirty="0"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3384550" y="2844800"/>
            <a:ext cx="5762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9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9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9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9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9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1200" b="1">
                <a:solidFill>
                  <a:srgbClr val="FFFF00"/>
                </a:solidFill>
              </a:rPr>
              <a:t> F I N</a:t>
            </a:r>
          </a:p>
        </p:txBody>
      </p:sp>
      <p:sp>
        <p:nvSpPr>
          <p:cNvPr id="44037" name="ZoneTexte 6"/>
          <p:cNvSpPr txBox="1">
            <a:spLocks noChangeArrowheads="1"/>
          </p:cNvSpPr>
          <p:nvPr/>
        </p:nvSpPr>
        <p:spPr bwMode="auto">
          <a:xfrm>
            <a:off x="1224483" y="277153"/>
            <a:ext cx="2519362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9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9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9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9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9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b="1" dirty="0">
                <a:solidFill>
                  <a:srgbClr val="C00000"/>
                </a:solidFill>
              </a:rPr>
              <a:t>Musique :</a:t>
            </a:r>
            <a:r>
              <a:rPr lang="fr-FR" b="1" dirty="0"/>
              <a:t>Los Bobos </a:t>
            </a:r>
            <a:r>
              <a:rPr lang="fr-FR" b="1" dirty="0">
                <a:solidFill>
                  <a:srgbClr val="0033CC"/>
                </a:solidFill>
              </a:rPr>
              <a:t>« </a:t>
            </a:r>
            <a:r>
              <a:rPr lang="fr-FR" b="1" dirty="0" err="1">
                <a:solidFill>
                  <a:srgbClr val="0033CC"/>
                </a:solidFill>
              </a:rPr>
              <a:t>Guantanamera</a:t>
            </a:r>
            <a:r>
              <a:rPr lang="fr-FR" b="1" dirty="0">
                <a:solidFill>
                  <a:srgbClr val="0033CC"/>
                </a:solidFill>
              </a:rPr>
              <a:t> »</a:t>
            </a:r>
          </a:p>
        </p:txBody>
      </p:sp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756021"/>
            <a:ext cx="4321175" cy="10800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3203" tIns="21602" rIns="43203" bIns="21602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864024"/>
            <a:ext cx="4321175" cy="2376065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3203" tIns="21602" rIns="43203" bIns="21602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255" y="0"/>
            <a:ext cx="2304627" cy="738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900025"/>
            <a:ext cx="4321175" cy="1120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3203" tIns="21602" rIns="43203" bIns="2160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23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23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21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21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21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21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540148" y="2232062"/>
            <a:ext cx="1260343" cy="943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3203" tIns="21602" rIns="43203" bIns="2160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724" y="1980054"/>
            <a:ext cx="1116304" cy="1116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520" y="2304063"/>
            <a:ext cx="576157" cy="46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404039"/>
            <a:ext cx="252069" cy="25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656045"/>
            <a:ext cx="252069" cy="25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908053"/>
            <a:ext cx="252069" cy="25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160060"/>
            <a:ext cx="252069" cy="25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ateur - Trains .. 02 10 2018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Apex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2_Apex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Equateur - Trains .. 02 10 2018</Template>
  <TotalTime>6</TotalTime>
  <Words>37</Words>
  <Application>Microsoft Office PowerPoint</Application>
  <PresentationFormat>Personalizado</PresentationFormat>
  <Paragraphs>10</Paragraphs>
  <Slides>41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41</vt:i4>
      </vt:variant>
    </vt:vector>
  </HeadingPairs>
  <TitlesOfParts>
    <vt:vector size="50" baseType="lpstr">
      <vt:lpstr>Arial</vt:lpstr>
      <vt:lpstr>Calibri</vt:lpstr>
      <vt:lpstr>Wingdings 2</vt:lpstr>
      <vt:lpstr>Wingdings</vt:lpstr>
      <vt:lpstr>Wingdings 3</vt:lpstr>
      <vt:lpstr>Gill Sans MT</vt:lpstr>
      <vt:lpstr>Equateur - Trains .. 02 10 2018</vt:lpstr>
      <vt:lpstr>2_Apex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2019-03-13T20:44:22Z</dcterms:created>
  <dcterms:modified xsi:type="dcterms:W3CDTF">2019-03-13T20:51:16Z</dcterms:modified>
</cp:coreProperties>
</file>