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98" r:id="rId3"/>
    <p:sldId id="257" r:id="rId4"/>
    <p:sldId id="260" r:id="rId5"/>
    <p:sldId id="259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8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9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nZ0j3CrmETdGBtTqc9i6Q==" hashData="OeiW272Xn68ey40kz6EM9Z6JF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1615B1A-8B53-4CFE-A9CC-2213546B96E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8223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AF031-35B3-4C12-9D16-3CFD523D882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57728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54C46-D4F2-4F77-9E5A-07EF0E626D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578002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2DED9-0861-4BD1-ADBC-6353CAF2217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7580594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A6327-26D9-4A8B-866B-066B6F3A866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5957919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89BD3-EA56-43E5-B494-7547FBE4003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1556856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96314-33A9-45BB-ADCC-9D5B60718C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5090787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371DE-2D60-4A8F-9667-017DBE259C2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3945726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9191B-9E81-4AC9-934D-225C88EA64B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758919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CB0A8-8D9E-4DA8-9DD9-5E4320C2ABE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382773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619004-FCB0-4E06-9623-158E97B1FAE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2730513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005849-86D1-4912-B32E-248D683E7EB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8601912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461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B208F9-8BEA-4391-B2C1-723C9CEDC5F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scn68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7" name="WordArt 3"/>
          <p:cNvSpPr>
            <a:spLocks noChangeArrowheads="1" noChangeShapeType="1" noTextEdit="1"/>
          </p:cNvSpPr>
          <p:nvPr/>
        </p:nvSpPr>
        <p:spPr bwMode="auto">
          <a:xfrm>
            <a:off x="1042988" y="1844675"/>
            <a:ext cx="7200900" cy="3384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FF"/>
                    </a:gs>
                  </a:gsLst>
                  <a:lin ang="2700000" scaled="1"/>
                </a:gradFill>
                <a:latin typeface="Broadway"/>
              </a:rPr>
              <a:t>TOUR</a:t>
            </a:r>
          </a:p>
          <a:p>
            <a:pPr algn="ctr"/>
            <a:r>
              <a:rPr lang="es-ES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FF"/>
                    </a:gs>
                  </a:gsLst>
                  <a:lin ang="2700000" scaled="1"/>
                </a:gradFill>
                <a:latin typeface="Broadway"/>
              </a:rPr>
              <a:t>POR LAS</a:t>
            </a:r>
          </a:p>
          <a:p>
            <a:pPr algn="ctr"/>
            <a:r>
              <a:rPr lang="es-ES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100000">
                      <a:srgbClr val="FFFFFF"/>
                    </a:gs>
                  </a:gsLst>
                  <a:lin ang="2700000" scaled="1"/>
                </a:gradFill>
                <a:latin typeface="Broadway"/>
              </a:rPr>
              <a:t>JOYAS DE ISLANDIA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1. michael .bolton- 16 - a love so beautif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solidFill>
                  <a:schemeClr val="bg1"/>
                </a:solidFill>
              </a:rPr>
              <a:t>GULLFOSS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362950" cy="49244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000" b="1" dirty="0" err="1">
                <a:solidFill>
                  <a:schemeClr val="bg1"/>
                </a:solidFill>
              </a:rPr>
              <a:t>Gullfoss</a:t>
            </a:r>
            <a:r>
              <a:rPr lang="es-ES" sz="2000" b="1" dirty="0">
                <a:solidFill>
                  <a:schemeClr val="bg1"/>
                </a:solidFill>
              </a:rPr>
              <a:t> (</a:t>
            </a:r>
            <a:r>
              <a:rPr lang="es-ES" sz="2000" b="1" i="1" dirty="0">
                <a:solidFill>
                  <a:schemeClr val="bg1"/>
                </a:solidFill>
              </a:rPr>
              <a:t>Cascada Dorada</a:t>
            </a:r>
            <a:r>
              <a:rPr lang="es-ES" sz="2000" b="1" dirty="0">
                <a:solidFill>
                  <a:schemeClr val="bg1"/>
                </a:solidFill>
              </a:rPr>
              <a:t>) es una catarata situada en el cañón del río </a:t>
            </a:r>
            <a:r>
              <a:rPr lang="es-ES" sz="2000" b="1" dirty="0" err="1">
                <a:solidFill>
                  <a:schemeClr val="bg1"/>
                </a:solidFill>
              </a:rPr>
              <a:t>Hvítá</a:t>
            </a:r>
            <a:r>
              <a:rPr lang="es-ES" sz="2000" b="1" dirty="0">
                <a:solidFill>
                  <a:schemeClr val="bg1"/>
                </a:solidFill>
              </a:rPr>
              <a:t> en el sureste de Islandia.</a:t>
            </a:r>
          </a:p>
          <a:p>
            <a:pPr>
              <a:lnSpc>
                <a:spcPct val="80000"/>
              </a:lnSpc>
            </a:pPr>
            <a:r>
              <a:rPr lang="es-ES" sz="2000" b="1" dirty="0" err="1">
                <a:solidFill>
                  <a:schemeClr val="bg1"/>
                </a:solidFill>
              </a:rPr>
              <a:t>Gullfoss</a:t>
            </a:r>
            <a:r>
              <a:rPr lang="es-ES" sz="2000" b="1" dirty="0">
                <a:solidFill>
                  <a:schemeClr val="bg1"/>
                </a:solidFill>
              </a:rPr>
              <a:t> es una de las atracciones más populares del país. Se encuentra en el amplio cauce del río </a:t>
            </a:r>
            <a:r>
              <a:rPr lang="es-ES" sz="2000" b="1" dirty="0" err="1">
                <a:solidFill>
                  <a:schemeClr val="bg1"/>
                </a:solidFill>
              </a:rPr>
              <a:t>Hvítá</a:t>
            </a:r>
            <a:r>
              <a:rPr lang="es-ES" sz="2000" b="1" dirty="0">
                <a:solidFill>
                  <a:schemeClr val="bg1"/>
                </a:solidFill>
              </a:rPr>
              <a:t>, que fluye hacia el sur y a un kilómetro de la cascada gira bruscamente hacia el este cayendo en tres escalones curvados. En ese momento se cae en dos saltos (11 y 21 m) en una grieta de 32 m de profundidad. Esta grieta mide unos 20 m de anchura y 2.5 km de longitud. El caudal medio en esta catarata es de 140 m³ por segundo en verano y 80 m³/s en invierno. El máximo flujo de agua medido es de 2000 m³/s.</a:t>
            </a:r>
          </a:p>
          <a:p>
            <a:pPr>
              <a:lnSpc>
                <a:spcPct val="80000"/>
              </a:lnSpc>
            </a:pPr>
            <a:r>
              <a:rPr lang="es-ES" sz="2000" b="1" dirty="0">
                <a:solidFill>
                  <a:schemeClr val="bg1"/>
                </a:solidFill>
              </a:rPr>
              <a:t> </a:t>
            </a:r>
            <a:r>
              <a:rPr lang="es-ES" sz="2000" b="1" dirty="0" err="1">
                <a:solidFill>
                  <a:schemeClr val="bg1"/>
                </a:solidFill>
              </a:rPr>
              <a:t>Gullfoss</a:t>
            </a:r>
            <a:r>
              <a:rPr lang="es-ES" sz="2000" b="1" dirty="0">
                <a:solidFill>
                  <a:schemeClr val="bg1"/>
                </a:solidFill>
              </a:rPr>
              <a:t> en verano de 2005.</a:t>
            </a:r>
          </a:p>
          <a:p>
            <a:pPr>
              <a:lnSpc>
                <a:spcPct val="80000"/>
              </a:lnSpc>
            </a:pPr>
            <a:r>
              <a:rPr lang="es-ES" sz="2000" b="1" dirty="0">
                <a:solidFill>
                  <a:schemeClr val="bg1"/>
                </a:solidFill>
              </a:rPr>
              <a:t>Según se acerca el visitante a la cascada, la grieta queda oculta de la vista, dando la sensación de que el poderoso río simplemente desaparece dentro de la tierra.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3792820827_7010e8dded_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rth_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Gullfos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2913914120010269339aVxvBy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gullfoss6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Gullfoss_Falls_in_Geysir,_Ice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20715155_images1357245_Gullfoss_rainb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gullf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WeiXia_Gullfoss_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gullfosshorizontal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solidFill>
                  <a:schemeClr val="bg1"/>
                </a:solidFill>
              </a:rPr>
              <a:t>LA LAGUNA AZUL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 b="1">
                <a:solidFill>
                  <a:schemeClr val="bg1"/>
                </a:solidFill>
              </a:rPr>
              <a:t>La laguna azul es un balneario geotérmico natural rodeado de campos de lava y playas arenosas. Relajación en la caliente (37-39 °C) laguna, en un ambiente vaporoso cautivante que proporciona una agradable experiencia.</a:t>
            </a:r>
            <a:br>
              <a:rPr lang="es-ES" sz="2400" b="1">
                <a:solidFill>
                  <a:schemeClr val="bg1"/>
                </a:solidFill>
              </a:rPr>
            </a:br>
            <a:r>
              <a:rPr lang="es-ES" sz="2400" b="1">
                <a:solidFill>
                  <a:schemeClr val="bg1"/>
                </a:solidFill>
              </a:rPr>
              <a:t/>
            </a:r>
            <a:br>
              <a:rPr lang="es-ES" sz="2400" b="1">
                <a:solidFill>
                  <a:schemeClr val="bg1"/>
                </a:solidFill>
              </a:rPr>
            </a:br>
            <a:r>
              <a:rPr lang="es-ES" sz="2400" b="1">
                <a:solidFill>
                  <a:schemeClr val="bg1"/>
                </a:solidFill>
              </a:rPr>
              <a:t>Laguna Azul es famosa por sus únicos ingredientes activos y sus efectos sobre la mente y el cuerpo. Las sales proporcionan balance y relax, algas azul verde nutrientes y silica blanca, lodo limpiador. El masaje dentro del agua en la Laguna Azul es muy conocido entre los huéspedes.</a:t>
            </a:r>
            <a:r>
              <a:rPr lang="es-ES" sz="2400"/>
              <a:t>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Blue_Lagoon_(Iceland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2  Blaa Lon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Blue_Lagoon-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IMG2392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dscn68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MG_26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Landmannalug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solidFill>
                  <a:schemeClr val="bg1"/>
                </a:solidFill>
              </a:rPr>
              <a:t>SKOGAFÖSS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3600" b="1" i="1" dirty="0">
                <a:solidFill>
                  <a:schemeClr val="bg1"/>
                </a:solidFill>
              </a:rPr>
              <a:t>"</a:t>
            </a:r>
            <a:r>
              <a:rPr lang="es-ES" sz="3600" b="1" i="1" dirty="0" err="1">
                <a:solidFill>
                  <a:schemeClr val="bg1"/>
                </a:solidFill>
              </a:rPr>
              <a:t>Skogaföss</a:t>
            </a:r>
            <a:r>
              <a:rPr lang="es-ES" sz="3600" b="1" i="1" dirty="0">
                <a:solidFill>
                  <a:schemeClr val="bg1"/>
                </a:solidFill>
              </a:rPr>
              <a:t> es una de las cascadas más grandes, más bellas y más impresionantes de Islandia. Según la leyenda, el primer habitante vikingo enterró su tesoro en una cueva detrás de la cascada"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2091715196_4719f5ed69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dscn68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IMG_2686a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skogafoss10101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kogar_Trek_in_Iceland_2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3333252591_119216f3e3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img_08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>
                <a:solidFill>
                  <a:schemeClr val="bg1"/>
                </a:solidFill>
              </a:rPr>
              <a:t>GLAUMBAER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3600" b="1" dirty="0" err="1">
                <a:solidFill>
                  <a:schemeClr val="bg1"/>
                </a:solidFill>
              </a:rPr>
              <a:t>Glaumbær</a:t>
            </a:r>
            <a:r>
              <a:rPr lang="es-ES" sz="3600" b="1" dirty="0">
                <a:solidFill>
                  <a:schemeClr val="bg1"/>
                </a:solidFill>
              </a:rPr>
              <a:t> es una ciudad y una antigua parroquia de la islandesa comunidad </a:t>
            </a:r>
            <a:r>
              <a:rPr lang="es-ES" sz="3600" b="1" dirty="0" err="1">
                <a:solidFill>
                  <a:schemeClr val="bg1"/>
                </a:solidFill>
              </a:rPr>
              <a:t>Skagafjörður</a:t>
            </a:r>
            <a:r>
              <a:rPr lang="es-ES" sz="3600" b="1" dirty="0">
                <a:solidFill>
                  <a:schemeClr val="bg1"/>
                </a:solidFill>
              </a:rPr>
              <a:t> y se encuentra a unos 20 km del fiordo de la misma distancia en el interior</a:t>
            </a:r>
            <a:r>
              <a:rPr lang="es-ES" dirty="0"/>
              <a:t>.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_MG_4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800px-Glaumbae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197665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184296038rCXJqT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casas_glaumba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Glaumbaer 58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Glaumba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IMG_1985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P10503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turf hous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nde .. 28 05 2013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Islande .. 28 05 2013</Template>
  <TotalTime>3</TotalTime>
  <Words>306</Words>
  <Application>Microsoft Office PowerPoint</Application>
  <PresentationFormat>Presentación en pantalla (4:3)</PresentationFormat>
  <Paragraphs>16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Islande .. 28 05 2013</vt:lpstr>
      <vt:lpstr>Diseño predeterminado</vt:lpstr>
      <vt:lpstr>Presentación de PowerPoint</vt:lpstr>
      <vt:lpstr>GULLFOSS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LAGUNA AZUL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SKOGAFÖSS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GLAUMBAER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2021-09-10T11:16:49Z</dcterms:created>
  <dcterms:modified xsi:type="dcterms:W3CDTF">2021-09-10T11:20:33Z</dcterms:modified>
</cp:coreProperties>
</file>