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672" r:id="rId3"/>
  </p:sldMasterIdLst>
  <p:notesMasterIdLst>
    <p:notesMasterId r:id="rId46"/>
  </p:notesMasterIdLst>
  <p:sldIdLst>
    <p:sldId id="256" r:id="rId4"/>
    <p:sldId id="257" r:id="rId5"/>
    <p:sldId id="317" r:id="rId6"/>
    <p:sldId id="258" r:id="rId7"/>
    <p:sldId id="281" r:id="rId8"/>
    <p:sldId id="279" r:id="rId9"/>
    <p:sldId id="312" r:id="rId10"/>
    <p:sldId id="318" r:id="rId11"/>
    <p:sldId id="276" r:id="rId12"/>
    <p:sldId id="313" r:id="rId13"/>
    <p:sldId id="283" r:id="rId14"/>
    <p:sldId id="277" r:id="rId15"/>
    <p:sldId id="275" r:id="rId16"/>
    <p:sldId id="324" r:id="rId17"/>
    <p:sldId id="278" r:id="rId18"/>
    <p:sldId id="321" r:id="rId19"/>
    <p:sldId id="316" r:id="rId20"/>
    <p:sldId id="286" r:id="rId21"/>
    <p:sldId id="290" r:id="rId22"/>
    <p:sldId id="291" r:id="rId23"/>
    <p:sldId id="292" r:id="rId24"/>
    <p:sldId id="289" r:id="rId25"/>
    <p:sldId id="287" r:id="rId26"/>
    <p:sldId id="293" r:id="rId27"/>
    <p:sldId id="299" r:id="rId28"/>
    <p:sldId id="314" r:id="rId29"/>
    <p:sldId id="298" r:id="rId30"/>
    <p:sldId id="297" r:id="rId31"/>
    <p:sldId id="296" r:id="rId32"/>
    <p:sldId id="322" r:id="rId33"/>
    <p:sldId id="319" r:id="rId34"/>
    <p:sldId id="315" r:id="rId35"/>
    <p:sldId id="320" r:id="rId36"/>
    <p:sldId id="295" r:id="rId37"/>
    <p:sldId id="307" r:id="rId38"/>
    <p:sldId id="309" r:id="rId39"/>
    <p:sldId id="323" r:id="rId40"/>
    <p:sldId id="294" r:id="rId41"/>
    <p:sldId id="311" r:id="rId42"/>
    <p:sldId id="306" r:id="rId43"/>
    <p:sldId id="305" r:id="rId44"/>
    <p:sldId id="326"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uDhyYrF/a7sCeH8vKGlsnQ==" hashData="0V20lLAAMk2iP/TMwEmuaGR1Za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9966"/>
    <a:srgbClr val="FFFF99"/>
    <a:srgbClr val="FF8633"/>
    <a:srgbClr val="461C00"/>
    <a:srgbClr val="B2B2B2"/>
    <a:srgbClr val="FFFF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7855" autoAdjust="0"/>
    <p:restoredTop sz="94660"/>
  </p:normalViewPr>
  <p:slideViewPr>
    <p:cSldViewPr>
      <p:cViewPr>
        <p:scale>
          <a:sx n="64" d="100"/>
          <a:sy n="64" d="100"/>
        </p:scale>
        <p:origin x="-1176" y="-3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dirty="0"/>
            </a:lvl1pPr>
          </a:lstStyle>
          <a:p>
            <a:pPr>
              <a:defRPr/>
            </a:pPr>
            <a:endParaRPr lang="es-E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dirty="0"/>
            </a:lvl1pPr>
          </a:lstStyle>
          <a:p>
            <a:pPr>
              <a:defRPr/>
            </a:pPr>
            <a:endParaRPr lang="es-ES"/>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dirty="0"/>
            </a:lvl1pPr>
          </a:lstStyle>
          <a:p>
            <a:pPr>
              <a:defRPr/>
            </a:pPr>
            <a:endParaRPr lang="es-E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AE28BFB-7C50-49C4-8916-BEDAEDB1B839}"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a:ln/>
        </p:spPr>
      </p:sp>
      <p:sp>
        <p:nvSpPr>
          <p:cNvPr id="46083" name="2 Marcador de notas"/>
          <p:cNvSpPr>
            <a:spLocks noGrp="1"/>
          </p:cNvSpPr>
          <p:nvPr>
            <p:ph type="body" idx="1"/>
          </p:nvPr>
        </p:nvSpPr>
        <p:spPr>
          <a:noFill/>
          <a:ln/>
        </p:spPr>
        <p:txBody>
          <a:bodyPr/>
          <a:lstStyle/>
          <a:p>
            <a:endParaRPr lang="es-ES_tradnl" smtClean="0"/>
          </a:p>
        </p:txBody>
      </p:sp>
      <p:sp>
        <p:nvSpPr>
          <p:cNvPr id="46084" name="3 Marcador de número de diapositiva"/>
          <p:cNvSpPr>
            <a:spLocks noGrp="1"/>
          </p:cNvSpPr>
          <p:nvPr>
            <p:ph type="sldNum" sz="quarter" idx="5"/>
          </p:nvPr>
        </p:nvSpPr>
        <p:spPr>
          <a:noFill/>
        </p:spPr>
        <p:txBody>
          <a:bodyPr/>
          <a:lstStyle/>
          <a:p>
            <a:fld id="{75808DC7-7520-4B02-ABFC-D3CE6AE99DDA}" type="slidenum">
              <a:rPr lang="es-ES" smtClean="0"/>
              <a:pPr/>
              <a:t>1</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a:ln/>
        </p:spPr>
      </p:sp>
      <p:sp>
        <p:nvSpPr>
          <p:cNvPr id="47107" name="2 Marcador de notas"/>
          <p:cNvSpPr>
            <a:spLocks noGrp="1"/>
          </p:cNvSpPr>
          <p:nvPr>
            <p:ph type="body" idx="1"/>
          </p:nvPr>
        </p:nvSpPr>
        <p:spPr>
          <a:noFill/>
          <a:ln/>
        </p:spPr>
        <p:txBody>
          <a:bodyPr/>
          <a:lstStyle/>
          <a:p>
            <a:endParaRPr lang="es-ES_tradnl" smtClean="0"/>
          </a:p>
        </p:txBody>
      </p:sp>
      <p:sp>
        <p:nvSpPr>
          <p:cNvPr id="47108" name="3 Marcador de número de diapositiva"/>
          <p:cNvSpPr>
            <a:spLocks noGrp="1"/>
          </p:cNvSpPr>
          <p:nvPr>
            <p:ph type="sldNum" sz="quarter" idx="5"/>
          </p:nvPr>
        </p:nvSpPr>
        <p:spPr>
          <a:noFill/>
        </p:spPr>
        <p:txBody>
          <a:bodyPr/>
          <a:lstStyle/>
          <a:p>
            <a:fld id="{340424E1-0729-4FD2-98AA-18DDA411F4AF}" type="slidenum">
              <a:rPr lang="es-ES" smtClean="0"/>
              <a:pPr/>
              <a:t>2</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a:ln/>
        </p:spPr>
      </p:sp>
      <p:sp>
        <p:nvSpPr>
          <p:cNvPr id="48131" name="2 Marcador de notas"/>
          <p:cNvSpPr>
            <a:spLocks noGrp="1"/>
          </p:cNvSpPr>
          <p:nvPr>
            <p:ph type="body" idx="1"/>
          </p:nvPr>
        </p:nvSpPr>
        <p:spPr>
          <a:noFill/>
          <a:ln/>
        </p:spPr>
        <p:txBody>
          <a:bodyPr/>
          <a:lstStyle/>
          <a:p>
            <a:endParaRPr lang="es-ES_tradnl" smtClean="0"/>
          </a:p>
        </p:txBody>
      </p:sp>
      <p:sp>
        <p:nvSpPr>
          <p:cNvPr id="48132" name="3 Marcador de número de diapositiva"/>
          <p:cNvSpPr>
            <a:spLocks noGrp="1"/>
          </p:cNvSpPr>
          <p:nvPr>
            <p:ph type="sldNum" sz="quarter" idx="5"/>
          </p:nvPr>
        </p:nvSpPr>
        <p:spPr>
          <a:noFill/>
        </p:spPr>
        <p:txBody>
          <a:bodyPr/>
          <a:lstStyle/>
          <a:p>
            <a:fld id="{61CC0D12-7BE2-43EA-A6F4-84E8E4A9C548}" type="slidenum">
              <a:rPr lang="es-ES" smtClean="0"/>
              <a:pPr/>
              <a:t>3</a:t>
            </a:fld>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a:ln/>
        </p:spPr>
      </p:sp>
      <p:sp>
        <p:nvSpPr>
          <p:cNvPr id="49155" name="2 Marcador de notas"/>
          <p:cNvSpPr>
            <a:spLocks noGrp="1"/>
          </p:cNvSpPr>
          <p:nvPr>
            <p:ph type="body" idx="1"/>
          </p:nvPr>
        </p:nvSpPr>
        <p:spPr>
          <a:noFill/>
          <a:ln/>
        </p:spPr>
        <p:txBody>
          <a:bodyPr/>
          <a:lstStyle/>
          <a:p>
            <a:endParaRPr lang="es-ES_tradnl" smtClean="0"/>
          </a:p>
        </p:txBody>
      </p:sp>
      <p:sp>
        <p:nvSpPr>
          <p:cNvPr id="49156" name="3 Marcador de número de diapositiva"/>
          <p:cNvSpPr>
            <a:spLocks noGrp="1"/>
          </p:cNvSpPr>
          <p:nvPr>
            <p:ph type="sldNum" sz="quarter" idx="5"/>
          </p:nvPr>
        </p:nvSpPr>
        <p:spPr>
          <a:noFill/>
        </p:spPr>
        <p:txBody>
          <a:bodyPr/>
          <a:lstStyle/>
          <a:p>
            <a:fld id="{3E9C5240-C63D-4F18-B1E0-FE9CC73A7417}" type="slidenum">
              <a:rPr lang="es-ES" smtClean="0"/>
              <a:pPr/>
              <a:t>4</a:t>
            </a:fld>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a:ln/>
        </p:spPr>
      </p:sp>
      <p:sp>
        <p:nvSpPr>
          <p:cNvPr id="50179" name="2 Marcador de notas"/>
          <p:cNvSpPr>
            <a:spLocks noGrp="1"/>
          </p:cNvSpPr>
          <p:nvPr>
            <p:ph type="body" idx="1"/>
          </p:nvPr>
        </p:nvSpPr>
        <p:spPr>
          <a:noFill/>
          <a:ln/>
        </p:spPr>
        <p:txBody>
          <a:bodyPr/>
          <a:lstStyle/>
          <a:p>
            <a:endParaRPr lang="es-ES_tradnl" smtClean="0"/>
          </a:p>
        </p:txBody>
      </p:sp>
      <p:sp>
        <p:nvSpPr>
          <p:cNvPr id="50180" name="3 Marcador de número de diapositiva"/>
          <p:cNvSpPr>
            <a:spLocks noGrp="1"/>
          </p:cNvSpPr>
          <p:nvPr>
            <p:ph type="sldNum" sz="quarter" idx="5"/>
          </p:nvPr>
        </p:nvSpPr>
        <p:spPr>
          <a:noFill/>
        </p:spPr>
        <p:txBody>
          <a:bodyPr/>
          <a:lstStyle/>
          <a:p>
            <a:fld id="{DFC9C949-63DE-4440-B5CD-EBEE6217BC48}" type="slidenum">
              <a:rPr lang="es-ES" smtClean="0"/>
              <a:pPr/>
              <a:t>5</a:t>
            </a:fld>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a:ln/>
        </p:spPr>
      </p:sp>
      <p:sp>
        <p:nvSpPr>
          <p:cNvPr id="51203" name="2 Marcador de notas"/>
          <p:cNvSpPr>
            <a:spLocks noGrp="1"/>
          </p:cNvSpPr>
          <p:nvPr>
            <p:ph type="body" idx="1"/>
          </p:nvPr>
        </p:nvSpPr>
        <p:spPr>
          <a:noFill/>
          <a:ln/>
        </p:spPr>
        <p:txBody>
          <a:bodyPr/>
          <a:lstStyle/>
          <a:p>
            <a:endParaRPr lang="es-ES_tradnl" smtClean="0"/>
          </a:p>
        </p:txBody>
      </p:sp>
      <p:sp>
        <p:nvSpPr>
          <p:cNvPr id="51204" name="3 Marcador de número de diapositiva"/>
          <p:cNvSpPr>
            <a:spLocks noGrp="1"/>
          </p:cNvSpPr>
          <p:nvPr>
            <p:ph type="sldNum" sz="quarter" idx="5"/>
          </p:nvPr>
        </p:nvSpPr>
        <p:spPr>
          <a:noFill/>
        </p:spPr>
        <p:txBody>
          <a:bodyPr/>
          <a:lstStyle/>
          <a:p>
            <a:fld id="{D54B60F7-1202-444E-B522-57E1A746D098}" type="slidenum">
              <a:rPr lang="es-ES" smtClean="0"/>
              <a:pPr/>
              <a:t>6</a:t>
            </a:fld>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a:ln/>
        </p:spPr>
      </p:sp>
      <p:sp>
        <p:nvSpPr>
          <p:cNvPr id="52227" name="2 Marcador de notas"/>
          <p:cNvSpPr>
            <a:spLocks noGrp="1"/>
          </p:cNvSpPr>
          <p:nvPr>
            <p:ph type="body" idx="1"/>
          </p:nvPr>
        </p:nvSpPr>
        <p:spPr>
          <a:noFill/>
          <a:ln/>
        </p:spPr>
        <p:txBody>
          <a:bodyPr/>
          <a:lstStyle/>
          <a:p>
            <a:endParaRPr lang="es-ES_tradnl" smtClean="0"/>
          </a:p>
        </p:txBody>
      </p:sp>
      <p:sp>
        <p:nvSpPr>
          <p:cNvPr id="52228" name="3 Marcador de número de diapositiva"/>
          <p:cNvSpPr>
            <a:spLocks noGrp="1"/>
          </p:cNvSpPr>
          <p:nvPr>
            <p:ph type="sldNum" sz="quarter" idx="5"/>
          </p:nvPr>
        </p:nvSpPr>
        <p:spPr>
          <a:noFill/>
        </p:spPr>
        <p:txBody>
          <a:bodyPr/>
          <a:lstStyle/>
          <a:p>
            <a:fld id="{DC10EC51-DC2A-46DE-9F1A-14D9CEE1F66A}" type="slidenum">
              <a:rPr lang="es-ES" smtClean="0"/>
              <a:pPr/>
              <a:t>7</a:t>
            </a:fld>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a:ln/>
        </p:spPr>
      </p:sp>
      <p:sp>
        <p:nvSpPr>
          <p:cNvPr id="53251" name="2 Marcador de notas"/>
          <p:cNvSpPr>
            <a:spLocks noGrp="1"/>
          </p:cNvSpPr>
          <p:nvPr>
            <p:ph type="body" idx="1"/>
          </p:nvPr>
        </p:nvSpPr>
        <p:spPr>
          <a:noFill/>
          <a:ln/>
        </p:spPr>
        <p:txBody>
          <a:bodyPr/>
          <a:lstStyle/>
          <a:p>
            <a:endParaRPr lang="es-ES_tradnl" smtClean="0"/>
          </a:p>
        </p:txBody>
      </p:sp>
      <p:sp>
        <p:nvSpPr>
          <p:cNvPr id="53252" name="3 Marcador de número de diapositiva"/>
          <p:cNvSpPr>
            <a:spLocks noGrp="1"/>
          </p:cNvSpPr>
          <p:nvPr>
            <p:ph type="sldNum" sz="quarter" idx="5"/>
          </p:nvPr>
        </p:nvSpPr>
        <p:spPr>
          <a:noFill/>
        </p:spPr>
        <p:txBody>
          <a:bodyPr/>
          <a:lstStyle/>
          <a:p>
            <a:fld id="{364B773A-7C5F-4DFF-B54B-3698C47ECC24}" type="slidenum">
              <a:rPr lang="es-ES" smtClean="0"/>
              <a:pPr/>
              <a:t>8</a:t>
            </a:fld>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a:ln/>
        </p:spPr>
      </p:sp>
      <p:sp>
        <p:nvSpPr>
          <p:cNvPr id="54275" name="2 Marcador de notas"/>
          <p:cNvSpPr>
            <a:spLocks noGrp="1"/>
          </p:cNvSpPr>
          <p:nvPr>
            <p:ph type="body" idx="1"/>
          </p:nvPr>
        </p:nvSpPr>
        <p:spPr>
          <a:noFill/>
          <a:ln/>
        </p:spPr>
        <p:txBody>
          <a:bodyPr/>
          <a:lstStyle/>
          <a:p>
            <a:endParaRPr lang="es-ES_tradnl" smtClean="0"/>
          </a:p>
        </p:txBody>
      </p:sp>
      <p:sp>
        <p:nvSpPr>
          <p:cNvPr id="54276" name="3 Marcador de número de diapositiva"/>
          <p:cNvSpPr>
            <a:spLocks noGrp="1"/>
          </p:cNvSpPr>
          <p:nvPr>
            <p:ph type="sldNum" sz="quarter" idx="5"/>
          </p:nvPr>
        </p:nvSpPr>
        <p:spPr>
          <a:noFill/>
        </p:spPr>
        <p:txBody>
          <a:bodyPr/>
          <a:lstStyle/>
          <a:p>
            <a:fld id="{8EAF798E-5A77-4E74-B8A2-8F998F07BC5E}" type="slidenum">
              <a:rPr lang="es-ES" smtClean="0"/>
              <a:pPr/>
              <a:t>9</a:t>
            </a:fld>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imagen de diapositiva"/>
          <p:cNvSpPr>
            <a:spLocks noGrp="1" noRot="1" noChangeAspect="1" noTextEdit="1"/>
          </p:cNvSpPr>
          <p:nvPr>
            <p:ph type="sldImg"/>
          </p:nvPr>
        </p:nvSpPr>
        <p:spPr>
          <a:ln/>
        </p:spPr>
      </p:sp>
      <p:sp>
        <p:nvSpPr>
          <p:cNvPr id="55299" name="2 Marcador de notas"/>
          <p:cNvSpPr>
            <a:spLocks noGrp="1"/>
          </p:cNvSpPr>
          <p:nvPr>
            <p:ph type="body" idx="1"/>
          </p:nvPr>
        </p:nvSpPr>
        <p:spPr>
          <a:noFill/>
          <a:ln/>
        </p:spPr>
        <p:txBody>
          <a:bodyPr/>
          <a:lstStyle/>
          <a:p>
            <a:endParaRPr lang="es-ES_tradnl" smtClean="0"/>
          </a:p>
        </p:txBody>
      </p:sp>
      <p:sp>
        <p:nvSpPr>
          <p:cNvPr id="55300" name="3 Marcador de número de diapositiva"/>
          <p:cNvSpPr>
            <a:spLocks noGrp="1"/>
          </p:cNvSpPr>
          <p:nvPr>
            <p:ph type="sldNum" sz="quarter" idx="5"/>
          </p:nvPr>
        </p:nvSpPr>
        <p:spPr>
          <a:noFill/>
        </p:spPr>
        <p:txBody>
          <a:bodyPr/>
          <a:lstStyle/>
          <a:p>
            <a:fld id="{522F119C-1C2D-494B-8373-0E61C0B24FCB}" type="slidenum">
              <a:rPr lang="es-ES" smtClean="0"/>
              <a:pPr/>
              <a:t>10</a:t>
            </a:fld>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a:ln/>
        </p:spPr>
      </p:sp>
      <p:sp>
        <p:nvSpPr>
          <p:cNvPr id="56323" name="2 Marcador de notas"/>
          <p:cNvSpPr>
            <a:spLocks noGrp="1"/>
          </p:cNvSpPr>
          <p:nvPr>
            <p:ph type="body" idx="1"/>
          </p:nvPr>
        </p:nvSpPr>
        <p:spPr>
          <a:noFill/>
          <a:ln/>
        </p:spPr>
        <p:txBody>
          <a:bodyPr/>
          <a:lstStyle/>
          <a:p>
            <a:endParaRPr lang="es-ES_tradnl" smtClean="0"/>
          </a:p>
        </p:txBody>
      </p:sp>
      <p:sp>
        <p:nvSpPr>
          <p:cNvPr id="56324" name="3 Marcador de número de diapositiva"/>
          <p:cNvSpPr>
            <a:spLocks noGrp="1"/>
          </p:cNvSpPr>
          <p:nvPr>
            <p:ph type="sldNum" sz="quarter" idx="5"/>
          </p:nvPr>
        </p:nvSpPr>
        <p:spPr>
          <a:noFill/>
        </p:spPr>
        <p:txBody>
          <a:bodyPr/>
          <a:lstStyle/>
          <a:p>
            <a:fld id="{86205726-57E3-432B-A527-49B4C87641F1}" type="slidenum">
              <a:rPr lang="es-ES" smtClean="0"/>
              <a:pPr/>
              <a:t>11</a:t>
            </a:fld>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a:ln/>
        </p:spPr>
      </p:sp>
      <p:sp>
        <p:nvSpPr>
          <p:cNvPr id="57347" name="2 Marcador de notas"/>
          <p:cNvSpPr>
            <a:spLocks noGrp="1"/>
          </p:cNvSpPr>
          <p:nvPr>
            <p:ph type="body" idx="1"/>
          </p:nvPr>
        </p:nvSpPr>
        <p:spPr>
          <a:noFill/>
          <a:ln/>
        </p:spPr>
        <p:txBody>
          <a:bodyPr/>
          <a:lstStyle/>
          <a:p>
            <a:endParaRPr lang="es-ES_tradnl" smtClean="0"/>
          </a:p>
        </p:txBody>
      </p:sp>
      <p:sp>
        <p:nvSpPr>
          <p:cNvPr id="57348" name="3 Marcador de número de diapositiva"/>
          <p:cNvSpPr>
            <a:spLocks noGrp="1"/>
          </p:cNvSpPr>
          <p:nvPr>
            <p:ph type="sldNum" sz="quarter" idx="5"/>
          </p:nvPr>
        </p:nvSpPr>
        <p:spPr>
          <a:noFill/>
        </p:spPr>
        <p:txBody>
          <a:bodyPr/>
          <a:lstStyle/>
          <a:p>
            <a:fld id="{DA64A8C5-EEBE-4139-AE77-4686E0EFC46A}" type="slidenum">
              <a:rPr lang="es-ES" smtClean="0"/>
              <a:pPr/>
              <a:t>12</a:t>
            </a:fld>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ES_tradnl" smtClean="0"/>
          </a:p>
        </p:txBody>
      </p:sp>
      <p:sp>
        <p:nvSpPr>
          <p:cNvPr id="58372" name="3 Marcador de número de diapositiva"/>
          <p:cNvSpPr>
            <a:spLocks noGrp="1"/>
          </p:cNvSpPr>
          <p:nvPr>
            <p:ph type="sldNum" sz="quarter" idx="5"/>
          </p:nvPr>
        </p:nvSpPr>
        <p:spPr>
          <a:noFill/>
        </p:spPr>
        <p:txBody>
          <a:bodyPr/>
          <a:lstStyle/>
          <a:p>
            <a:fld id="{6B5E8F0C-4818-4199-AA3F-666AC64A5205}" type="slidenum">
              <a:rPr lang="es-ES" smtClean="0"/>
              <a:pPr/>
              <a:t>13</a:t>
            </a:fld>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a:ln/>
        </p:spPr>
      </p:sp>
      <p:sp>
        <p:nvSpPr>
          <p:cNvPr id="59395" name="2 Marcador de notas"/>
          <p:cNvSpPr>
            <a:spLocks noGrp="1"/>
          </p:cNvSpPr>
          <p:nvPr>
            <p:ph type="body" idx="1"/>
          </p:nvPr>
        </p:nvSpPr>
        <p:spPr>
          <a:noFill/>
          <a:ln/>
        </p:spPr>
        <p:txBody>
          <a:bodyPr/>
          <a:lstStyle/>
          <a:p>
            <a:endParaRPr lang="es-ES_tradnl" smtClean="0"/>
          </a:p>
        </p:txBody>
      </p:sp>
      <p:sp>
        <p:nvSpPr>
          <p:cNvPr id="59396" name="3 Marcador de número de diapositiva"/>
          <p:cNvSpPr>
            <a:spLocks noGrp="1"/>
          </p:cNvSpPr>
          <p:nvPr>
            <p:ph type="sldNum" sz="quarter" idx="5"/>
          </p:nvPr>
        </p:nvSpPr>
        <p:spPr>
          <a:noFill/>
        </p:spPr>
        <p:txBody>
          <a:bodyPr/>
          <a:lstStyle/>
          <a:p>
            <a:fld id="{39241A95-06E4-4909-BA70-07DA13CCF033}" type="slidenum">
              <a:rPr lang="es-ES" smtClean="0"/>
              <a:pPr/>
              <a:t>14</a:t>
            </a:fld>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a:ln/>
        </p:spPr>
      </p:sp>
      <p:sp>
        <p:nvSpPr>
          <p:cNvPr id="60419" name="2 Marcador de notas"/>
          <p:cNvSpPr>
            <a:spLocks noGrp="1"/>
          </p:cNvSpPr>
          <p:nvPr>
            <p:ph type="body" idx="1"/>
          </p:nvPr>
        </p:nvSpPr>
        <p:spPr>
          <a:noFill/>
          <a:ln/>
        </p:spPr>
        <p:txBody>
          <a:bodyPr/>
          <a:lstStyle/>
          <a:p>
            <a:endParaRPr lang="es-ES_tradnl" smtClean="0"/>
          </a:p>
        </p:txBody>
      </p:sp>
      <p:sp>
        <p:nvSpPr>
          <p:cNvPr id="60420" name="3 Marcador de número de diapositiva"/>
          <p:cNvSpPr>
            <a:spLocks noGrp="1"/>
          </p:cNvSpPr>
          <p:nvPr>
            <p:ph type="sldNum" sz="quarter" idx="5"/>
          </p:nvPr>
        </p:nvSpPr>
        <p:spPr>
          <a:noFill/>
        </p:spPr>
        <p:txBody>
          <a:bodyPr/>
          <a:lstStyle/>
          <a:p>
            <a:fld id="{B79817B8-4E6C-4E4F-85A8-FA7375FB7F8F}" type="slidenum">
              <a:rPr lang="es-ES" smtClean="0"/>
              <a:pPr/>
              <a:t>15</a:t>
            </a:fld>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a:ln/>
        </p:spPr>
      </p:sp>
      <p:sp>
        <p:nvSpPr>
          <p:cNvPr id="61443" name="2 Marcador de notas"/>
          <p:cNvSpPr>
            <a:spLocks noGrp="1"/>
          </p:cNvSpPr>
          <p:nvPr>
            <p:ph type="body" idx="1"/>
          </p:nvPr>
        </p:nvSpPr>
        <p:spPr>
          <a:noFill/>
          <a:ln/>
        </p:spPr>
        <p:txBody>
          <a:bodyPr/>
          <a:lstStyle/>
          <a:p>
            <a:endParaRPr lang="es-ES_tradnl" smtClean="0"/>
          </a:p>
        </p:txBody>
      </p:sp>
      <p:sp>
        <p:nvSpPr>
          <p:cNvPr id="61444" name="3 Marcador de número de diapositiva"/>
          <p:cNvSpPr>
            <a:spLocks noGrp="1"/>
          </p:cNvSpPr>
          <p:nvPr>
            <p:ph type="sldNum" sz="quarter" idx="5"/>
          </p:nvPr>
        </p:nvSpPr>
        <p:spPr>
          <a:noFill/>
        </p:spPr>
        <p:txBody>
          <a:bodyPr/>
          <a:lstStyle/>
          <a:p>
            <a:fld id="{45206895-6240-4FB1-B691-C9F9D6B37460}" type="slidenum">
              <a:rPr lang="es-ES" smtClean="0"/>
              <a:pPr/>
              <a:t>16</a:t>
            </a:fld>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p:spPr>
        <p:txBody>
          <a:bodyPr/>
          <a:lstStyle/>
          <a:p>
            <a:endParaRPr lang="es-ES_tradnl" smtClean="0"/>
          </a:p>
        </p:txBody>
      </p:sp>
      <p:sp>
        <p:nvSpPr>
          <p:cNvPr id="62468" name="3 Marcador de número de diapositiva"/>
          <p:cNvSpPr>
            <a:spLocks noGrp="1"/>
          </p:cNvSpPr>
          <p:nvPr>
            <p:ph type="sldNum" sz="quarter" idx="5"/>
          </p:nvPr>
        </p:nvSpPr>
        <p:spPr>
          <a:noFill/>
        </p:spPr>
        <p:txBody>
          <a:bodyPr/>
          <a:lstStyle/>
          <a:p>
            <a:fld id="{90A94E63-292A-4BF8-8EB1-C993C58B5FAC}" type="slidenum">
              <a:rPr lang="es-ES" smtClean="0"/>
              <a:pPr/>
              <a:t>17</a:t>
            </a:fld>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a:ln/>
        </p:spPr>
      </p:sp>
      <p:sp>
        <p:nvSpPr>
          <p:cNvPr id="63491" name="2 Marcador de notas"/>
          <p:cNvSpPr>
            <a:spLocks noGrp="1"/>
          </p:cNvSpPr>
          <p:nvPr>
            <p:ph type="body" idx="1"/>
          </p:nvPr>
        </p:nvSpPr>
        <p:spPr>
          <a:noFill/>
          <a:ln/>
        </p:spPr>
        <p:txBody>
          <a:bodyPr/>
          <a:lstStyle/>
          <a:p>
            <a:endParaRPr lang="es-ES_tradnl" smtClean="0"/>
          </a:p>
        </p:txBody>
      </p:sp>
      <p:sp>
        <p:nvSpPr>
          <p:cNvPr id="63492" name="3 Marcador de número de diapositiva"/>
          <p:cNvSpPr>
            <a:spLocks noGrp="1"/>
          </p:cNvSpPr>
          <p:nvPr>
            <p:ph type="sldNum" sz="quarter" idx="5"/>
          </p:nvPr>
        </p:nvSpPr>
        <p:spPr>
          <a:noFill/>
        </p:spPr>
        <p:txBody>
          <a:bodyPr/>
          <a:lstStyle/>
          <a:p>
            <a:fld id="{6C01778C-1828-478C-AA4B-CFE08D287E16}" type="slidenum">
              <a:rPr lang="es-ES" smtClean="0"/>
              <a:pPr/>
              <a:t>18</a:t>
            </a:fld>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a:ln/>
        </p:spPr>
      </p:sp>
      <p:sp>
        <p:nvSpPr>
          <p:cNvPr id="64515" name="2 Marcador de notas"/>
          <p:cNvSpPr>
            <a:spLocks noGrp="1"/>
          </p:cNvSpPr>
          <p:nvPr>
            <p:ph type="body" idx="1"/>
          </p:nvPr>
        </p:nvSpPr>
        <p:spPr>
          <a:noFill/>
          <a:ln/>
        </p:spPr>
        <p:txBody>
          <a:bodyPr/>
          <a:lstStyle/>
          <a:p>
            <a:endParaRPr lang="es-ES_tradnl" smtClean="0"/>
          </a:p>
        </p:txBody>
      </p:sp>
      <p:sp>
        <p:nvSpPr>
          <p:cNvPr id="64516" name="3 Marcador de número de diapositiva"/>
          <p:cNvSpPr>
            <a:spLocks noGrp="1"/>
          </p:cNvSpPr>
          <p:nvPr>
            <p:ph type="sldNum" sz="quarter" idx="5"/>
          </p:nvPr>
        </p:nvSpPr>
        <p:spPr>
          <a:noFill/>
        </p:spPr>
        <p:txBody>
          <a:bodyPr/>
          <a:lstStyle/>
          <a:p>
            <a:fld id="{C73FA05F-4962-4EC2-88E7-FC5C2818924A}" type="slidenum">
              <a:rPr lang="es-ES" smtClean="0"/>
              <a:pPr/>
              <a:t>19</a:t>
            </a:fld>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a:ln/>
        </p:spPr>
      </p:sp>
      <p:sp>
        <p:nvSpPr>
          <p:cNvPr id="65539" name="2 Marcador de notas"/>
          <p:cNvSpPr>
            <a:spLocks noGrp="1"/>
          </p:cNvSpPr>
          <p:nvPr>
            <p:ph type="body" idx="1"/>
          </p:nvPr>
        </p:nvSpPr>
        <p:spPr>
          <a:noFill/>
          <a:ln/>
        </p:spPr>
        <p:txBody>
          <a:bodyPr/>
          <a:lstStyle/>
          <a:p>
            <a:endParaRPr lang="es-ES_tradnl" smtClean="0"/>
          </a:p>
        </p:txBody>
      </p:sp>
      <p:sp>
        <p:nvSpPr>
          <p:cNvPr id="65540" name="3 Marcador de número de diapositiva"/>
          <p:cNvSpPr>
            <a:spLocks noGrp="1"/>
          </p:cNvSpPr>
          <p:nvPr>
            <p:ph type="sldNum" sz="quarter" idx="5"/>
          </p:nvPr>
        </p:nvSpPr>
        <p:spPr>
          <a:noFill/>
        </p:spPr>
        <p:txBody>
          <a:bodyPr/>
          <a:lstStyle/>
          <a:p>
            <a:fld id="{47EB2469-1837-4B02-A459-BFA41F7DE145}" type="slidenum">
              <a:rPr lang="es-ES" smtClean="0"/>
              <a:pPr/>
              <a:t>20</a:t>
            </a:fld>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a:ln/>
        </p:spPr>
      </p:sp>
      <p:sp>
        <p:nvSpPr>
          <p:cNvPr id="66563" name="2 Marcador de notas"/>
          <p:cNvSpPr>
            <a:spLocks noGrp="1"/>
          </p:cNvSpPr>
          <p:nvPr>
            <p:ph type="body" idx="1"/>
          </p:nvPr>
        </p:nvSpPr>
        <p:spPr>
          <a:noFill/>
          <a:ln/>
        </p:spPr>
        <p:txBody>
          <a:bodyPr/>
          <a:lstStyle/>
          <a:p>
            <a:endParaRPr lang="es-ES_tradnl" smtClean="0"/>
          </a:p>
        </p:txBody>
      </p:sp>
      <p:sp>
        <p:nvSpPr>
          <p:cNvPr id="66564" name="3 Marcador de número de diapositiva"/>
          <p:cNvSpPr>
            <a:spLocks noGrp="1"/>
          </p:cNvSpPr>
          <p:nvPr>
            <p:ph type="sldNum" sz="quarter" idx="5"/>
          </p:nvPr>
        </p:nvSpPr>
        <p:spPr>
          <a:noFill/>
        </p:spPr>
        <p:txBody>
          <a:bodyPr/>
          <a:lstStyle/>
          <a:p>
            <a:fld id="{F05287CE-9164-4811-8B78-180139B65BF7}" type="slidenum">
              <a:rPr lang="es-ES" smtClean="0"/>
              <a:pPr/>
              <a:t>21</a:t>
            </a:fld>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a:ln/>
        </p:spPr>
      </p:sp>
      <p:sp>
        <p:nvSpPr>
          <p:cNvPr id="67587" name="2 Marcador de notas"/>
          <p:cNvSpPr>
            <a:spLocks noGrp="1"/>
          </p:cNvSpPr>
          <p:nvPr>
            <p:ph type="body" idx="1"/>
          </p:nvPr>
        </p:nvSpPr>
        <p:spPr>
          <a:noFill/>
          <a:ln/>
        </p:spPr>
        <p:txBody>
          <a:bodyPr/>
          <a:lstStyle/>
          <a:p>
            <a:endParaRPr lang="es-ES_tradnl" smtClean="0"/>
          </a:p>
        </p:txBody>
      </p:sp>
      <p:sp>
        <p:nvSpPr>
          <p:cNvPr id="67588" name="3 Marcador de número de diapositiva"/>
          <p:cNvSpPr>
            <a:spLocks noGrp="1"/>
          </p:cNvSpPr>
          <p:nvPr>
            <p:ph type="sldNum" sz="quarter" idx="5"/>
          </p:nvPr>
        </p:nvSpPr>
        <p:spPr>
          <a:noFill/>
        </p:spPr>
        <p:txBody>
          <a:bodyPr/>
          <a:lstStyle/>
          <a:p>
            <a:fld id="{7855FA81-C9FA-4E5D-9538-94F49DD56941}" type="slidenum">
              <a:rPr lang="es-ES" smtClean="0"/>
              <a:pPr/>
              <a:t>22</a:t>
            </a:fld>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a:ln/>
        </p:spPr>
      </p:sp>
      <p:sp>
        <p:nvSpPr>
          <p:cNvPr id="68611" name="2 Marcador de notas"/>
          <p:cNvSpPr>
            <a:spLocks noGrp="1"/>
          </p:cNvSpPr>
          <p:nvPr>
            <p:ph type="body" idx="1"/>
          </p:nvPr>
        </p:nvSpPr>
        <p:spPr>
          <a:noFill/>
          <a:ln/>
        </p:spPr>
        <p:txBody>
          <a:bodyPr/>
          <a:lstStyle/>
          <a:p>
            <a:endParaRPr lang="es-ES_tradnl" smtClean="0"/>
          </a:p>
        </p:txBody>
      </p:sp>
      <p:sp>
        <p:nvSpPr>
          <p:cNvPr id="68612" name="3 Marcador de número de diapositiva"/>
          <p:cNvSpPr>
            <a:spLocks noGrp="1"/>
          </p:cNvSpPr>
          <p:nvPr>
            <p:ph type="sldNum" sz="quarter" idx="5"/>
          </p:nvPr>
        </p:nvSpPr>
        <p:spPr>
          <a:noFill/>
        </p:spPr>
        <p:txBody>
          <a:bodyPr/>
          <a:lstStyle/>
          <a:p>
            <a:fld id="{DF08F2C0-2EE6-4B45-BDB0-43DD47E56E88}" type="slidenum">
              <a:rPr lang="es-ES" smtClean="0"/>
              <a:pPr/>
              <a:t>23</a:t>
            </a:fld>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a:ln/>
        </p:spPr>
      </p:sp>
      <p:sp>
        <p:nvSpPr>
          <p:cNvPr id="69635" name="2 Marcador de notas"/>
          <p:cNvSpPr>
            <a:spLocks noGrp="1"/>
          </p:cNvSpPr>
          <p:nvPr>
            <p:ph type="body" idx="1"/>
          </p:nvPr>
        </p:nvSpPr>
        <p:spPr>
          <a:noFill/>
          <a:ln/>
        </p:spPr>
        <p:txBody>
          <a:bodyPr/>
          <a:lstStyle/>
          <a:p>
            <a:endParaRPr lang="es-ES_tradnl" smtClean="0"/>
          </a:p>
        </p:txBody>
      </p:sp>
      <p:sp>
        <p:nvSpPr>
          <p:cNvPr id="69636" name="3 Marcador de número de diapositiva"/>
          <p:cNvSpPr>
            <a:spLocks noGrp="1"/>
          </p:cNvSpPr>
          <p:nvPr>
            <p:ph type="sldNum" sz="quarter" idx="5"/>
          </p:nvPr>
        </p:nvSpPr>
        <p:spPr>
          <a:noFill/>
        </p:spPr>
        <p:txBody>
          <a:bodyPr/>
          <a:lstStyle/>
          <a:p>
            <a:fld id="{80D4781D-4BAD-4AA0-9531-CA88CB3210A3}" type="slidenum">
              <a:rPr lang="es-ES" smtClean="0"/>
              <a:pPr/>
              <a:t>24</a:t>
            </a:fld>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a:ln/>
        </p:spPr>
      </p:sp>
      <p:sp>
        <p:nvSpPr>
          <p:cNvPr id="70659" name="2 Marcador de notas"/>
          <p:cNvSpPr>
            <a:spLocks noGrp="1"/>
          </p:cNvSpPr>
          <p:nvPr>
            <p:ph type="body" idx="1"/>
          </p:nvPr>
        </p:nvSpPr>
        <p:spPr>
          <a:noFill/>
          <a:ln/>
        </p:spPr>
        <p:txBody>
          <a:bodyPr/>
          <a:lstStyle/>
          <a:p>
            <a:endParaRPr lang="es-ES_tradnl" smtClean="0"/>
          </a:p>
        </p:txBody>
      </p:sp>
      <p:sp>
        <p:nvSpPr>
          <p:cNvPr id="70660" name="3 Marcador de número de diapositiva"/>
          <p:cNvSpPr>
            <a:spLocks noGrp="1"/>
          </p:cNvSpPr>
          <p:nvPr>
            <p:ph type="sldNum" sz="quarter" idx="5"/>
          </p:nvPr>
        </p:nvSpPr>
        <p:spPr>
          <a:noFill/>
        </p:spPr>
        <p:txBody>
          <a:bodyPr/>
          <a:lstStyle/>
          <a:p>
            <a:fld id="{35F9A114-1950-45A3-B3FC-60F61A7FBFEE}" type="slidenum">
              <a:rPr lang="es-ES" smtClean="0"/>
              <a:pPr/>
              <a:t>25</a:t>
            </a:fld>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a:ln/>
        </p:spPr>
      </p:sp>
      <p:sp>
        <p:nvSpPr>
          <p:cNvPr id="71683" name="2 Marcador de notas"/>
          <p:cNvSpPr>
            <a:spLocks noGrp="1"/>
          </p:cNvSpPr>
          <p:nvPr>
            <p:ph type="body" idx="1"/>
          </p:nvPr>
        </p:nvSpPr>
        <p:spPr>
          <a:noFill/>
          <a:ln/>
        </p:spPr>
        <p:txBody>
          <a:bodyPr/>
          <a:lstStyle/>
          <a:p>
            <a:endParaRPr lang="es-ES_tradnl" smtClean="0"/>
          </a:p>
        </p:txBody>
      </p:sp>
      <p:sp>
        <p:nvSpPr>
          <p:cNvPr id="71684" name="3 Marcador de número de diapositiva"/>
          <p:cNvSpPr>
            <a:spLocks noGrp="1"/>
          </p:cNvSpPr>
          <p:nvPr>
            <p:ph type="sldNum" sz="quarter" idx="5"/>
          </p:nvPr>
        </p:nvSpPr>
        <p:spPr>
          <a:noFill/>
        </p:spPr>
        <p:txBody>
          <a:bodyPr/>
          <a:lstStyle/>
          <a:p>
            <a:fld id="{1A6E7626-9FC0-4E67-A14F-563C6EF34D67}" type="slidenum">
              <a:rPr lang="es-ES" smtClean="0"/>
              <a:pPr/>
              <a:t>26</a:t>
            </a:fld>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a:ln/>
        </p:spPr>
      </p:sp>
      <p:sp>
        <p:nvSpPr>
          <p:cNvPr id="72707" name="2 Marcador de notas"/>
          <p:cNvSpPr>
            <a:spLocks noGrp="1"/>
          </p:cNvSpPr>
          <p:nvPr>
            <p:ph type="body" idx="1"/>
          </p:nvPr>
        </p:nvSpPr>
        <p:spPr>
          <a:noFill/>
          <a:ln/>
        </p:spPr>
        <p:txBody>
          <a:bodyPr/>
          <a:lstStyle/>
          <a:p>
            <a:endParaRPr lang="es-ES_tradnl" smtClean="0"/>
          </a:p>
        </p:txBody>
      </p:sp>
      <p:sp>
        <p:nvSpPr>
          <p:cNvPr id="72708" name="3 Marcador de número de diapositiva"/>
          <p:cNvSpPr>
            <a:spLocks noGrp="1"/>
          </p:cNvSpPr>
          <p:nvPr>
            <p:ph type="sldNum" sz="quarter" idx="5"/>
          </p:nvPr>
        </p:nvSpPr>
        <p:spPr>
          <a:noFill/>
        </p:spPr>
        <p:txBody>
          <a:bodyPr/>
          <a:lstStyle/>
          <a:p>
            <a:fld id="{A8857138-31A0-41CF-B0FF-953FBDF5841B}" type="slidenum">
              <a:rPr lang="es-ES" smtClean="0"/>
              <a:pPr/>
              <a:t>27</a:t>
            </a:fld>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ln/>
        </p:spPr>
      </p:sp>
      <p:sp>
        <p:nvSpPr>
          <p:cNvPr id="73731" name="2 Marcador de notas"/>
          <p:cNvSpPr>
            <a:spLocks noGrp="1"/>
          </p:cNvSpPr>
          <p:nvPr>
            <p:ph type="body" idx="1"/>
          </p:nvPr>
        </p:nvSpPr>
        <p:spPr>
          <a:noFill/>
          <a:ln/>
        </p:spPr>
        <p:txBody>
          <a:bodyPr/>
          <a:lstStyle/>
          <a:p>
            <a:endParaRPr lang="es-ES_tradnl" smtClean="0"/>
          </a:p>
        </p:txBody>
      </p:sp>
      <p:sp>
        <p:nvSpPr>
          <p:cNvPr id="73732" name="3 Marcador de número de diapositiva"/>
          <p:cNvSpPr>
            <a:spLocks noGrp="1"/>
          </p:cNvSpPr>
          <p:nvPr>
            <p:ph type="sldNum" sz="quarter" idx="5"/>
          </p:nvPr>
        </p:nvSpPr>
        <p:spPr>
          <a:noFill/>
        </p:spPr>
        <p:txBody>
          <a:bodyPr/>
          <a:lstStyle/>
          <a:p>
            <a:fld id="{89FAD23A-51B7-4E0E-ACEF-714FAC641518}" type="slidenum">
              <a:rPr lang="es-ES" smtClean="0"/>
              <a:pPr/>
              <a:t>28</a:t>
            </a:fld>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a:ln/>
        </p:spPr>
      </p:sp>
      <p:sp>
        <p:nvSpPr>
          <p:cNvPr id="74755" name="2 Marcador de notas"/>
          <p:cNvSpPr>
            <a:spLocks noGrp="1"/>
          </p:cNvSpPr>
          <p:nvPr>
            <p:ph type="body" idx="1"/>
          </p:nvPr>
        </p:nvSpPr>
        <p:spPr>
          <a:noFill/>
          <a:ln/>
        </p:spPr>
        <p:txBody>
          <a:bodyPr/>
          <a:lstStyle/>
          <a:p>
            <a:endParaRPr lang="es-ES_tradnl" smtClean="0"/>
          </a:p>
        </p:txBody>
      </p:sp>
      <p:sp>
        <p:nvSpPr>
          <p:cNvPr id="74756" name="3 Marcador de número de diapositiva"/>
          <p:cNvSpPr>
            <a:spLocks noGrp="1"/>
          </p:cNvSpPr>
          <p:nvPr>
            <p:ph type="sldNum" sz="quarter" idx="5"/>
          </p:nvPr>
        </p:nvSpPr>
        <p:spPr>
          <a:noFill/>
        </p:spPr>
        <p:txBody>
          <a:bodyPr/>
          <a:lstStyle/>
          <a:p>
            <a:fld id="{F3AA99FA-F18D-4AAA-8465-D5B652882204}" type="slidenum">
              <a:rPr lang="es-ES" smtClean="0"/>
              <a:pPr/>
              <a:t>29</a:t>
            </a:fld>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a:ln/>
        </p:spPr>
      </p:sp>
      <p:sp>
        <p:nvSpPr>
          <p:cNvPr id="75779" name="2 Marcador de notas"/>
          <p:cNvSpPr>
            <a:spLocks noGrp="1"/>
          </p:cNvSpPr>
          <p:nvPr>
            <p:ph type="body" idx="1"/>
          </p:nvPr>
        </p:nvSpPr>
        <p:spPr>
          <a:noFill/>
          <a:ln/>
        </p:spPr>
        <p:txBody>
          <a:bodyPr/>
          <a:lstStyle/>
          <a:p>
            <a:endParaRPr lang="es-ES_tradnl" smtClean="0"/>
          </a:p>
        </p:txBody>
      </p:sp>
      <p:sp>
        <p:nvSpPr>
          <p:cNvPr id="75780" name="3 Marcador de número de diapositiva"/>
          <p:cNvSpPr>
            <a:spLocks noGrp="1"/>
          </p:cNvSpPr>
          <p:nvPr>
            <p:ph type="sldNum" sz="quarter" idx="5"/>
          </p:nvPr>
        </p:nvSpPr>
        <p:spPr>
          <a:noFill/>
        </p:spPr>
        <p:txBody>
          <a:bodyPr/>
          <a:lstStyle/>
          <a:p>
            <a:fld id="{AC803C3A-B825-48FF-994B-324110227686}" type="slidenum">
              <a:rPr lang="es-ES" smtClean="0"/>
              <a:pPr/>
              <a:t>30</a:t>
            </a:fld>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a:ln/>
        </p:spPr>
      </p:sp>
      <p:sp>
        <p:nvSpPr>
          <p:cNvPr id="76803" name="2 Marcador de notas"/>
          <p:cNvSpPr>
            <a:spLocks noGrp="1"/>
          </p:cNvSpPr>
          <p:nvPr>
            <p:ph type="body" idx="1"/>
          </p:nvPr>
        </p:nvSpPr>
        <p:spPr>
          <a:noFill/>
          <a:ln/>
        </p:spPr>
        <p:txBody>
          <a:bodyPr/>
          <a:lstStyle/>
          <a:p>
            <a:endParaRPr lang="es-ES_tradnl" smtClean="0"/>
          </a:p>
        </p:txBody>
      </p:sp>
      <p:sp>
        <p:nvSpPr>
          <p:cNvPr id="76804" name="3 Marcador de número de diapositiva"/>
          <p:cNvSpPr>
            <a:spLocks noGrp="1"/>
          </p:cNvSpPr>
          <p:nvPr>
            <p:ph type="sldNum" sz="quarter" idx="5"/>
          </p:nvPr>
        </p:nvSpPr>
        <p:spPr>
          <a:noFill/>
        </p:spPr>
        <p:txBody>
          <a:bodyPr/>
          <a:lstStyle/>
          <a:p>
            <a:fld id="{A45F63D1-98AE-46B8-B190-9A5EB08F968E}" type="slidenum">
              <a:rPr lang="es-ES" smtClean="0"/>
              <a:pPr/>
              <a:t>31</a:t>
            </a:fld>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a:ln/>
        </p:spPr>
      </p:sp>
      <p:sp>
        <p:nvSpPr>
          <p:cNvPr id="77827" name="2 Marcador de notas"/>
          <p:cNvSpPr>
            <a:spLocks noGrp="1"/>
          </p:cNvSpPr>
          <p:nvPr>
            <p:ph type="body" idx="1"/>
          </p:nvPr>
        </p:nvSpPr>
        <p:spPr>
          <a:noFill/>
          <a:ln/>
        </p:spPr>
        <p:txBody>
          <a:bodyPr/>
          <a:lstStyle/>
          <a:p>
            <a:endParaRPr lang="es-ES_tradnl" smtClean="0"/>
          </a:p>
        </p:txBody>
      </p:sp>
      <p:sp>
        <p:nvSpPr>
          <p:cNvPr id="77828" name="3 Marcador de número de diapositiva"/>
          <p:cNvSpPr>
            <a:spLocks noGrp="1"/>
          </p:cNvSpPr>
          <p:nvPr>
            <p:ph type="sldNum" sz="quarter" idx="5"/>
          </p:nvPr>
        </p:nvSpPr>
        <p:spPr>
          <a:noFill/>
        </p:spPr>
        <p:txBody>
          <a:bodyPr/>
          <a:lstStyle/>
          <a:p>
            <a:fld id="{50ED2D08-CC7D-474F-9DD4-EE37A591D1CE}" type="slidenum">
              <a:rPr lang="es-ES" smtClean="0"/>
              <a:pPr/>
              <a:t>32</a:t>
            </a:fld>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a:ln/>
        </p:spPr>
      </p:sp>
      <p:sp>
        <p:nvSpPr>
          <p:cNvPr id="78851" name="2 Marcador de notas"/>
          <p:cNvSpPr>
            <a:spLocks noGrp="1"/>
          </p:cNvSpPr>
          <p:nvPr>
            <p:ph type="body" idx="1"/>
          </p:nvPr>
        </p:nvSpPr>
        <p:spPr>
          <a:noFill/>
          <a:ln/>
        </p:spPr>
        <p:txBody>
          <a:bodyPr/>
          <a:lstStyle/>
          <a:p>
            <a:endParaRPr lang="es-ES_tradnl" smtClean="0"/>
          </a:p>
        </p:txBody>
      </p:sp>
      <p:sp>
        <p:nvSpPr>
          <p:cNvPr id="78852" name="3 Marcador de número de diapositiva"/>
          <p:cNvSpPr>
            <a:spLocks noGrp="1"/>
          </p:cNvSpPr>
          <p:nvPr>
            <p:ph type="sldNum" sz="quarter" idx="5"/>
          </p:nvPr>
        </p:nvSpPr>
        <p:spPr>
          <a:noFill/>
        </p:spPr>
        <p:txBody>
          <a:bodyPr/>
          <a:lstStyle/>
          <a:p>
            <a:fld id="{8B14C6D5-FF5D-4BA7-AEBA-A391937F7ACF}" type="slidenum">
              <a:rPr lang="es-ES" smtClean="0"/>
              <a:pPr/>
              <a:t>33</a:t>
            </a:fld>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a:ln/>
        </p:spPr>
      </p:sp>
      <p:sp>
        <p:nvSpPr>
          <p:cNvPr id="79875" name="2 Marcador de notas"/>
          <p:cNvSpPr>
            <a:spLocks noGrp="1"/>
          </p:cNvSpPr>
          <p:nvPr>
            <p:ph type="body" idx="1"/>
          </p:nvPr>
        </p:nvSpPr>
        <p:spPr>
          <a:noFill/>
          <a:ln/>
        </p:spPr>
        <p:txBody>
          <a:bodyPr/>
          <a:lstStyle/>
          <a:p>
            <a:endParaRPr lang="es-ES_tradnl" smtClean="0"/>
          </a:p>
        </p:txBody>
      </p:sp>
      <p:sp>
        <p:nvSpPr>
          <p:cNvPr id="79876" name="3 Marcador de número de diapositiva"/>
          <p:cNvSpPr>
            <a:spLocks noGrp="1"/>
          </p:cNvSpPr>
          <p:nvPr>
            <p:ph type="sldNum" sz="quarter" idx="5"/>
          </p:nvPr>
        </p:nvSpPr>
        <p:spPr>
          <a:noFill/>
        </p:spPr>
        <p:txBody>
          <a:bodyPr/>
          <a:lstStyle/>
          <a:p>
            <a:fld id="{0A124E5E-EE02-4818-8306-91DCC562D30E}" type="slidenum">
              <a:rPr lang="es-ES" smtClean="0"/>
              <a:pPr/>
              <a:t>34</a:t>
            </a:fld>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a:ln/>
        </p:spPr>
      </p:sp>
      <p:sp>
        <p:nvSpPr>
          <p:cNvPr id="80899" name="2 Marcador de notas"/>
          <p:cNvSpPr>
            <a:spLocks noGrp="1"/>
          </p:cNvSpPr>
          <p:nvPr>
            <p:ph type="body" idx="1"/>
          </p:nvPr>
        </p:nvSpPr>
        <p:spPr>
          <a:noFill/>
          <a:ln/>
        </p:spPr>
        <p:txBody>
          <a:bodyPr/>
          <a:lstStyle/>
          <a:p>
            <a:endParaRPr lang="es-ES_tradnl" smtClean="0"/>
          </a:p>
        </p:txBody>
      </p:sp>
      <p:sp>
        <p:nvSpPr>
          <p:cNvPr id="80900" name="3 Marcador de número de diapositiva"/>
          <p:cNvSpPr>
            <a:spLocks noGrp="1"/>
          </p:cNvSpPr>
          <p:nvPr>
            <p:ph type="sldNum" sz="quarter" idx="5"/>
          </p:nvPr>
        </p:nvSpPr>
        <p:spPr>
          <a:noFill/>
        </p:spPr>
        <p:txBody>
          <a:bodyPr/>
          <a:lstStyle/>
          <a:p>
            <a:fld id="{B88456E1-2009-4551-8F55-BA47C26F619A}" type="slidenum">
              <a:rPr lang="es-ES" smtClean="0"/>
              <a:pPr/>
              <a:t>35</a:t>
            </a:fld>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a:ln/>
        </p:spPr>
      </p:sp>
      <p:sp>
        <p:nvSpPr>
          <p:cNvPr id="81923" name="2 Marcador de notas"/>
          <p:cNvSpPr>
            <a:spLocks noGrp="1"/>
          </p:cNvSpPr>
          <p:nvPr>
            <p:ph type="body" idx="1"/>
          </p:nvPr>
        </p:nvSpPr>
        <p:spPr>
          <a:noFill/>
          <a:ln/>
        </p:spPr>
        <p:txBody>
          <a:bodyPr/>
          <a:lstStyle/>
          <a:p>
            <a:endParaRPr lang="es-ES_tradnl" smtClean="0"/>
          </a:p>
        </p:txBody>
      </p:sp>
      <p:sp>
        <p:nvSpPr>
          <p:cNvPr id="81924" name="3 Marcador de número de diapositiva"/>
          <p:cNvSpPr>
            <a:spLocks noGrp="1"/>
          </p:cNvSpPr>
          <p:nvPr>
            <p:ph type="sldNum" sz="quarter" idx="5"/>
          </p:nvPr>
        </p:nvSpPr>
        <p:spPr>
          <a:noFill/>
        </p:spPr>
        <p:txBody>
          <a:bodyPr/>
          <a:lstStyle/>
          <a:p>
            <a:fld id="{76B2E247-AB04-473C-976F-413AB050D603}" type="slidenum">
              <a:rPr lang="es-ES" smtClean="0"/>
              <a:pPr/>
              <a:t>36</a:t>
            </a:fld>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a:ln/>
        </p:spPr>
      </p:sp>
      <p:sp>
        <p:nvSpPr>
          <p:cNvPr id="82947" name="2 Marcador de notas"/>
          <p:cNvSpPr>
            <a:spLocks noGrp="1"/>
          </p:cNvSpPr>
          <p:nvPr>
            <p:ph type="body" idx="1"/>
          </p:nvPr>
        </p:nvSpPr>
        <p:spPr>
          <a:noFill/>
          <a:ln/>
        </p:spPr>
        <p:txBody>
          <a:bodyPr/>
          <a:lstStyle/>
          <a:p>
            <a:endParaRPr lang="es-ES_tradnl" smtClean="0"/>
          </a:p>
        </p:txBody>
      </p:sp>
      <p:sp>
        <p:nvSpPr>
          <p:cNvPr id="82948" name="3 Marcador de número de diapositiva"/>
          <p:cNvSpPr>
            <a:spLocks noGrp="1"/>
          </p:cNvSpPr>
          <p:nvPr>
            <p:ph type="sldNum" sz="quarter" idx="5"/>
          </p:nvPr>
        </p:nvSpPr>
        <p:spPr>
          <a:noFill/>
        </p:spPr>
        <p:txBody>
          <a:bodyPr/>
          <a:lstStyle/>
          <a:p>
            <a:fld id="{1227ECAB-9941-40DA-94BC-7E023AAEF4D5}" type="slidenum">
              <a:rPr lang="es-ES" smtClean="0"/>
              <a:pPr/>
              <a:t>37</a:t>
            </a:fld>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a:ln/>
        </p:spPr>
      </p:sp>
      <p:sp>
        <p:nvSpPr>
          <p:cNvPr id="83971" name="2 Marcador de notas"/>
          <p:cNvSpPr>
            <a:spLocks noGrp="1"/>
          </p:cNvSpPr>
          <p:nvPr>
            <p:ph type="body" idx="1"/>
          </p:nvPr>
        </p:nvSpPr>
        <p:spPr>
          <a:noFill/>
          <a:ln/>
        </p:spPr>
        <p:txBody>
          <a:bodyPr/>
          <a:lstStyle/>
          <a:p>
            <a:endParaRPr lang="es-ES_tradnl" smtClean="0"/>
          </a:p>
        </p:txBody>
      </p:sp>
      <p:sp>
        <p:nvSpPr>
          <p:cNvPr id="83972" name="3 Marcador de número de diapositiva"/>
          <p:cNvSpPr>
            <a:spLocks noGrp="1"/>
          </p:cNvSpPr>
          <p:nvPr>
            <p:ph type="sldNum" sz="quarter" idx="5"/>
          </p:nvPr>
        </p:nvSpPr>
        <p:spPr>
          <a:noFill/>
        </p:spPr>
        <p:txBody>
          <a:bodyPr/>
          <a:lstStyle/>
          <a:p>
            <a:fld id="{EC9C616F-F07F-4385-8933-7248944A729F}" type="slidenum">
              <a:rPr lang="es-ES" smtClean="0"/>
              <a:pPr/>
              <a:t>38</a:t>
            </a:fld>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a:ln/>
        </p:spPr>
      </p:sp>
      <p:sp>
        <p:nvSpPr>
          <p:cNvPr id="84995" name="2 Marcador de notas"/>
          <p:cNvSpPr>
            <a:spLocks noGrp="1"/>
          </p:cNvSpPr>
          <p:nvPr>
            <p:ph type="body" idx="1"/>
          </p:nvPr>
        </p:nvSpPr>
        <p:spPr>
          <a:noFill/>
          <a:ln/>
        </p:spPr>
        <p:txBody>
          <a:bodyPr/>
          <a:lstStyle/>
          <a:p>
            <a:endParaRPr lang="es-ES_tradnl" smtClean="0"/>
          </a:p>
        </p:txBody>
      </p:sp>
      <p:sp>
        <p:nvSpPr>
          <p:cNvPr id="84996" name="3 Marcador de número de diapositiva"/>
          <p:cNvSpPr>
            <a:spLocks noGrp="1"/>
          </p:cNvSpPr>
          <p:nvPr>
            <p:ph type="sldNum" sz="quarter" idx="5"/>
          </p:nvPr>
        </p:nvSpPr>
        <p:spPr>
          <a:noFill/>
        </p:spPr>
        <p:txBody>
          <a:bodyPr/>
          <a:lstStyle/>
          <a:p>
            <a:fld id="{AA18F98B-7283-4880-A775-0915B682049E}" type="slidenum">
              <a:rPr lang="es-ES" smtClean="0"/>
              <a:pPr/>
              <a:t>39</a:t>
            </a:fld>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a:ln/>
        </p:spPr>
      </p:sp>
      <p:sp>
        <p:nvSpPr>
          <p:cNvPr id="86019" name="2 Marcador de notas"/>
          <p:cNvSpPr>
            <a:spLocks noGrp="1"/>
          </p:cNvSpPr>
          <p:nvPr>
            <p:ph type="body" idx="1"/>
          </p:nvPr>
        </p:nvSpPr>
        <p:spPr>
          <a:noFill/>
          <a:ln/>
        </p:spPr>
        <p:txBody>
          <a:bodyPr/>
          <a:lstStyle/>
          <a:p>
            <a:endParaRPr lang="es-ES_tradnl" smtClean="0"/>
          </a:p>
        </p:txBody>
      </p:sp>
      <p:sp>
        <p:nvSpPr>
          <p:cNvPr id="86020" name="3 Marcador de número de diapositiva"/>
          <p:cNvSpPr>
            <a:spLocks noGrp="1"/>
          </p:cNvSpPr>
          <p:nvPr>
            <p:ph type="sldNum" sz="quarter" idx="5"/>
          </p:nvPr>
        </p:nvSpPr>
        <p:spPr>
          <a:noFill/>
        </p:spPr>
        <p:txBody>
          <a:bodyPr/>
          <a:lstStyle/>
          <a:p>
            <a:fld id="{0B4FF86E-C39C-4848-A5BB-95FBEA2B11AE}" type="slidenum">
              <a:rPr lang="es-ES" smtClean="0"/>
              <a:pPr/>
              <a:t>40</a:t>
            </a:fld>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a:ln/>
        </p:spPr>
      </p:sp>
      <p:sp>
        <p:nvSpPr>
          <p:cNvPr id="87043" name="2 Marcador de notas"/>
          <p:cNvSpPr>
            <a:spLocks noGrp="1"/>
          </p:cNvSpPr>
          <p:nvPr>
            <p:ph type="body" idx="1"/>
          </p:nvPr>
        </p:nvSpPr>
        <p:spPr>
          <a:noFill/>
          <a:ln/>
        </p:spPr>
        <p:txBody>
          <a:bodyPr/>
          <a:lstStyle/>
          <a:p>
            <a:endParaRPr lang="es-ES_tradnl" smtClean="0"/>
          </a:p>
        </p:txBody>
      </p:sp>
      <p:sp>
        <p:nvSpPr>
          <p:cNvPr id="87044" name="3 Marcador de número de diapositiva"/>
          <p:cNvSpPr>
            <a:spLocks noGrp="1"/>
          </p:cNvSpPr>
          <p:nvPr>
            <p:ph type="sldNum" sz="quarter" idx="5"/>
          </p:nvPr>
        </p:nvSpPr>
        <p:spPr>
          <a:noFill/>
        </p:spPr>
        <p:txBody>
          <a:bodyPr/>
          <a:lstStyle/>
          <a:p>
            <a:fld id="{E92924C8-FB2D-4CDA-BAE7-80D1D815361A}" type="slidenum">
              <a:rPr lang="es-ES" smtClean="0"/>
              <a:pPr/>
              <a:t>41</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transition spd="slow">
    <p:checke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checke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transition spd="slow">
    <p:checke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checke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checke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Tree>
  </p:cSld>
  <p:clrMapOvr>
    <a:masterClrMapping/>
  </p:clrMapOvr>
  <p:transition spd="slow">
    <p:checke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spd="slow">
    <p:checke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checke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checke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checke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checke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s-E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675B53DC-6120-4DF8-AE83-9724AC4803DC}" type="slidenum">
              <a:rPr lang="de-CH"/>
              <a:pPr>
                <a:defRPr/>
              </a:pPr>
              <a:t>‹Nº›</a:t>
            </a:fld>
            <a:endParaRPr lang="de-CH"/>
          </a:p>
        </p:txBody>
      </p:sp>
    </p:spTree>
  </p:cSld>
  <p:clrMapOvr>
    <a:masterClrMapping/>
  </p:clrMapOvr>
  <p:transition spd="slow">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34CF291E-BE88-4F8E-91F6-CD8B3217B791}" type="slidenum">
              <a:rPr lang="de-CH"/>
              <a:pPr>
                <a:defRPr/>
              </a:pPr>
              <a:t>‹Nº›</a:t>
            </a:fld>
            <a:endParaRPr lang="de-CH"/>
          </a:p>
        </p:txBody>
      </p:sp>
    </p:spTree>
  </p:cSld>
  <p:clrMapOvr>
    <a:masterClrMapping/>
  </p:clrMapOvr>
  <p:transition spd="slow">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s-E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2FB76165-360A-47BC-A07F-72374B0533B4}" type="slidenum">
              <a:rPr lang="de-CH"/>
              <a:pPr>
                <a:defRPr/>
              </a:pPr>
              <a:t>‹Nº›</a:t>
            </a:fld>
            <a:endParaRPr lang="de-CH"/>
          </a:p>
        </p:txBody>
      </p:sp>
    </p:spTree>
  </p:cSld>
  <p:clrMapOvr>
    <a:masterClrMapping/>
  </p:clrMapOvr>
  <p:transition spd="slow">
    <p:wipe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BE6488B5-14A4-4E99-A525-55786FF6CEB2}" type="slidenum">
              <a:rPr lang="de-CH"/>
              <a:pPr>
                <a:defRPr/>
              </a:pPr>
              <a:t>‹Nº›</a:t>
            </a:fld>
            <a:endParaRPr lang="de-CH"/>
          </a:p>
        </p:txBody>
      </p:sp>
    </p:spTree>
  </p:cSld>
  <p:clrMapOvr>
    <a:masterClrMapping/>
  </p:clrMapOvr>
  <p:transition spd="slow">
    <p:wipe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s-E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de-CH"/>
          </a:p>
        </p:txBody>
      </p:sp>
      <p:sp>
        <p:nvSpPr>
          <p:cNvPr id="8" name="Rectangle 5"/>
          <p:cNvSpPr>
            <a:spLocks noGrp="1" noChangeArrowheads="1"/>
          </p:cNvSpPr>
          <p:nvPr>
            <p:ph type="ftr" sz="quarter" idx="11"/>
          </p:nvPr>
        </p:nvSpPr>
        <p:spPr>
          <a:ln/>
        </p:spPr>
        <p:txBody>
          <a:bodyPr/>
          <a:lstStyle>
            <a:lvl1pPr>
              <a:defRPr/>
            </a:lvl1pPr>
          </a:lstStyle>
          <a:p>
            <a:pPr>
              <a:defRPr/>
            </a:pPr>
            <a:endParaRPr lang="de-CH"/>
          </a:p>
        </p:txBody>
      </p:sp>
      <p:sp>
        <p:nvSpPr>
          <p:cNvPr id="9" name="Rectangle 6"/>
          <p:cNvSpPr>
            <a:spLocks noGrp="1" noChangeArrowheads="1"/>
          </p:cNvSpPr>
          <p:nvPr>
            <p:ph type="sldNum" sz="quarter" idx="12"/>
          </p:nvPr>
        </p:nvSpPr>
        <p:spPr>
          <a:ln/>
        </p:spPr>
        <p:txBody>
          <a:bodyPr/>
          <a:lstStyle>
            <a:lvl1pPr>
              <a:defRPr/>
            </a:lvl1pPr>
          </a:lstStyle>
          <a:p>
            <a:pPr>
              <a:defRPr/>
            </a:pPr>
            <a:fld id="{75605E1F-B230-434D-9F77-CB1844A70E0C}" type="slidenum">
              <a:rPr lang="de-CH"/>
              <a:pPr>
                <a:defRPr/>
              </a:pPr>
              <a:t>‹Nº›</a:t>
            </a:fld>
            <a:endParaRPr lang="de-CH"/>
          </a:p>
        </p:txBody>
      </p:sp>
    </p:spTree>
  </p:cSld>
  <p:clrMapOvr>
    <a:masterClrMapping/>
  </p:clrMapOvr>
  <p:transition spd="slow">
    <p:wipe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de-CH"/>
          </a:p>
        </p:txBody>
      </p:sp>
      <p:sp>
        <p:nvSpPr>
          <p:cNvPr id="4" name="Rectangle 5"/>
          <p:cNvSpPr>
            <a:spLocks noGrp="1" noChangeArrowheads="1"/>
          </p:cNvSpPr>
          <p:nvPr>
            <p:ph type="ftr" sz="quarter" idx="11"/>
          </p:nvPr>
        </p:nvSpPr>
        <p:spPr>
          <a:ln/>
        </p:spPr>
        <p:txBody>
          <a:bodyPr/>
          <a:lstStyle>
            <a:lvl1pPr>
              <a:defRPr/>
            </a:lvl1pPr>
          </a:lstStyle>
          <a:p>
            <a:pPr>
              <a:defRPr/>
            </a:pPr>
            <a:endParaRPr lang="de-CH"/>
          </a:p>
        </p:txBody>
      </p:sp>
      <p:sp>
        <p:nvSpPr>
          <p:cNvPr id="5" name="Rectangle 6"/>
          <p:cNvSpPr>
            <a:spLocks noGrp="1" noChangeArrowheads="1"/>
          </p:cNvSpPr>
          <p:nvPr>
            <p:ph type="sldNum" sz="quarter" idx="12"/>
          </p:nvPr>
        </p:nvSpPr>
        <p:spPr>
          <a:ln/>
        </p:spPr>
        <p:txBody>
          <a:bodyPr/>
          <a:lstStyle>
            <a:lvl1pPr>
              <a:defRPr/>
            </a:lvl1pPr>
          </a:lstStyle>
          <a:p>
            <a:pPr>
              <a:defRPr/>
            </a:pPr>
            <a:fld id="{77B69010-B180-4C39-B65E-B1FA7B463DAD}" type="slidenum">
              <a:rPr lang="de-CH"/>
              <a:pPr>
                <a:defRPr/>
              </a:pPr>
              <a:t>‹Nº›</a:t>
            </a:fld>
            <a:endParaRPr lang="de-CH"/>
          </a:p>
        </p:txBody>
      </p:sp>
    </p:spTree>
  </p:cSld>
  <p:clrMapOvr>
    <a:masterClrMapping/>
  </p:clrMapOvr>
  <p:transition spd="slow">
    <p:wipe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CH"/>
          </a:p>
        </p:txBody>
      </p:sp>
      <p:sp>
        <p:nvSpPr>
          <p:cNvPr id="3" name="Rectangle 5"/>
          <p:cNvSpPr>
            <a:spLocks noGrp="1" noChangeArrowheads="1"/>
          </p:cNvSpPr>
          <p:nvPr>
            <p:ph type="ftr" sz="quarter" idx="11"/>
          </p:nvPr>
        </p:nvSpPr>
        <p:spPr>
          <a:ln/>
        </p:spPr>
        <p:txBody>
          <a:bodyPr/>
          <a:lstStyle>
            <a:lvl1pPr>
              <a:defRPr/>
            </a:lvl1pPr>
          </a:lstStyle>
          <a:p>
            <a:pPr>
              <a:defRPr/>
            </a:pPr>
            <a:endParaRPr lang="de-CH"/>
          </a:p>
        </p:txBody>
      </p:sp>
      <p:sp>
        <p:nvSpPr>
          <p:cNvPr id="4" name="Rectangle 6"/>
          <p:cNvSpPr>
            <a:spLocks noGrp="1" noChangeArrowheads="1"/>
          </p:cNvSpPr>
          <p:nvPr>
            <p:ph type="sldNum" sz="quarter" idx="12"/>
          </p:nvPr>
        </p:nvSpPr>
        <p:spPr>
          <a:ln/>
        </p:spPr>
        <p:txBody>
          <a:bodyPr/>
          <a:lstStyle>
            <a:lvl1pPr>
              <a:defRPr/>
            </a:lvl1pPr>
          </a:lstStyle>
          <a:p>
            <a:pPr>
              <a:defRPr/>
            </a:pPr>
            <a:fld id="{4970D2AB-D338-48EE-95B1-31E4CABE1E93}" type="slidenum">
              <a:rPr lang="de-CH"/>
              <a:pPr>
                <a:defRPr/>
              </a:pPr>
              <a:t>‹Nº›</a:t>
            </a:fld>
            <a:endParaRPr lang="de-CH"/>
          </a:p>
        </p:txBody>
      </p:sp>
    </p:spTree>
  </p:cSld>
  <p:clrMapOvr>
    <a:masterClrMapping/>
  </p:clrMapOvr>
  <p:transition spd="slow">
    <p:wipe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s-E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CE110882-1918-4B65-BABA-5CFE55BE54BA}" type="slidenum">
              <a:rPr lang="de-CH"/>
              <a:pPr>
                <a:defRPr/>
              </a:pPr>
              <a:t>‹Nº›</a:t>
            </a:fld>
            <a:endParaRPr lang="de-CH"/>
          </a:p>
        </p:txBody>
      </p:sp>
    </p:spTree>
  </p:cSld>
  <p:clrMapOvr>
    <a:masterClrMapping/>
  </p:clrMapOvr>
  <p:transition spd="slow">
    <p:wipe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s-E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1B3B9CD0-5459-4A31-87CB-DAAD9E513A48}" type="slidenum">
              <a:rPr lang="de-CH"/>
              <a:pPr>
                <a:defRPr/>
              </a:pPr>
              <a:t>‹Nº›</a:t>
            </a:fld>
            <a:endParaRPr lang="de-CH"/>
          </a:p>
        </p:txBody>
      </p:sp>
    </p:spTree>
  </p:cSld>
  <p:clrMapOvr>
    <a:masterClrMapping/>
  </p:clrMapOvr>
  <p:transition spd="slow">
    <p:wipe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7910389B-AD76-4D27-9D27-473CDB40109C}" type="slidenum">
              <a:rPr lang="de-CH"/>
              <a:pPr>
                <a:defRPr/>
              </a:pPr>
              <a:t>‹Nº›</a:t>
            </a:fld>
            <a:endParaRPr lang="de-CH"/>
          </a:p>
        </p:txBody>
      </p:sp>
    </p:spTree>
  </p:cSld>
  <p:clrMapOvr>
    <a:masterClrMapping/>
  </p:clrMapOvr>
  <p:transition spd="slow">
    <p:wipe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s-E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A7CE06F6-D817-4656-BBBA-449EBF184A8A}" type="slidenum">
              <a:rPr lang="de-CH"/>
              <a:pPr>
                <a:defRPr/>
              </a:pPr>
              <a:t>‹Nº›</a:t>
            </a:fld>
            <a:endParaRPr lang="de-CH"/>
          </a:p>
        </p:txBody>
      </p:sp>
    </p:spTree>
  </p:cSld>
  <p:clrMapOvr>
    <a:masterClrMapping/>
  </p:clrMapOvr>
  <p:transition spd="slow">
    <p:wipe dir="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A194BFA-17D4-4E40-A114-799FB88930C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026" name="Group 10"/>
          <p:cNvGrpSpPr>
            <a:grpSpLocks/>
          </p:cNvGrpSpPr>
          <p:nvPr/>
        </p:nvGrpSpPr>
        <p:grpSpPr bwMode="auto">
          <a:xfrm>
            <a:off x="0" y="-4763"/>
            <a:ext cx="9144000" cy="6867526"/>
            <a:chOff x="0" y="-3"/>
            <a:chExt cx="5760" cy="4326"/>
          </a:xfrm>
        </p:grpSpPr>
        <p:pic>
          <p:nvPicPr>
            <p:cNvPr id="1027" name="Picture 7" descr="maria"/>
            <p:cNvPicPr>
              <a:picLocks noChangeAspect="1" noChangeArrowheads="1"/>
            </p:cNvPicPr>
            <p:nvPr userDrawn="1"/>
          </p:nvPicPr>
          <p:blipFill>
            <a:blip r:embed="rId13" cstate="print"/>
            <a:srcRect/>
            <a:stretch>
              <a:fillRect/>
            </a:stretch>
          </p:blipFill>
          <p:spPr bwMode="auto">
            <a:xfrm>
              <a:off x="0" y="-3"/>
              <a:ext cx="5760" cy="4326"/>
            </a:xfrm>
            <a:prstGeom prst="rect">
              <a:avLst/>
            </a:prstGeom>
            <a:noFill/>
            <a:ln w="9525">
              <a:noFill/>
              <a:miter lim="800000"/>
              <a:headEnd/>
              <a:tailEnd/>
            </a:ln>
          </p:spPr>
        </p:pic>
        <p:sp>
          <p:nvSpPr>
            <p:cNvPr id="1033" name="AutoShape 9"/>
            <p:cNvSpPr>
              <a:spLocks noChangeArrowheads="1"/>
            </p:cNvSpPr>
            <p:nvPr userDrawn="1"/>
          </p:nvSpPr>
          <p:spPr bwMode="auto">
            <a:xfrm>
              <a:off x="657" y="618"/>
              <a:ext cx="4446" cy="3084"/>
            </a:xfrm>
            <a:prstGeom prst="roundRect">
              <a:avLst>
                <a:gd name="adj" fmla="val 16667"/>
              </a:avLst>
            </a:prstGeom>
            <a:solidFill>
              <a:schemeClr val="bg1"/>
            </a:solidFill>
            <a:ln w="9525">
              <a:noFill/>
              <a:round/>
              <a:headEnd/>
              <a:tailEnd/>
            </a:ln>
            <a:effectLst/>
          </p:spPr>
          <p:txBody>
            <a:bodyPr wrap="none" anchor="ctr"/>
            <a:lstStyle/>
            <a:p>
              <a:pPr>
                <a:defRPr/>
              </a:pPr>
              <a:endParaRPr lang="es-ES" dirty="0"/>
            </a:p>
          </p:txBody>
        </p:sp>
      </p:grpSp>
    </p:spTree>
  </p:cSld>
  <p:clrMap bg1="dk1" tx1="lt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p:checke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2150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de-CH"/>
          </a:p>
        </p:txBody>
      </p:sp>
      <p:sp>
        <p:nvSpPr>
          <p:cNvPr id="2150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de-CH"/>
          </a:p>
        </p:txBody>
      </p:sp>
      <p:sp>
        <p:nvSpPr>
          <p:cNvPr id="2151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88B606A-72C3-4FDD-865C-4A6C88323129}" type="slidenum">
              <a:rPr lang="de-CH"/>
              <a:pPr>
                <a:defRPr/>
              </a:pPr>
              <a:t>‹Nº›</a:t>
            </a:fld>
            <a:endParaRPr lang="de-CH"/>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dir="r"/>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07538FE-11C5-4182-AA99-1534ACCC9A2E}"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34.jpeg"/></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461C00"/>
        </a:solidFill>
        <a:effectLst/>
      </p:bgPr>
    </p:bg>
    <p:spTree>
      <p:nvGrpSpPr>
        <p:cNvPr id="1" name=""/>
        <p:cNvGrpSpPr/>
        <p:nvPr/>
      </p:nvGrpSpPr>
      <p:grpSpPr>
        <a:xfrm>
          <a:off x="0" y="0"/>
          <a:ext cx="0" cy="0"/>
          <a:chOff x="0" y="0"/>
          <a:chExt cx="0" cy="0"/>
        </a:xfrm>
      </p:grpSpPr>
      <p:sp>
        <p:nvSpPr>
          <p:cNvPr id="3074" name="AutoShape 29">
            <a:hlinkClick r:id="" action="ppaction://noaction" highlightClick="1">
              <a:snd r:embed="rId3" name="Amy´s Lullaby1   lll.wav"/>
            </a:hlinkClick>
          </p:cNvPr>
          <p:cNvSpPr>
            <a:spLocks noChangeArrowheads="1"/>
          </p:cNvSpPr>
          <p:nvPr/>
        </p:nvSpPr>
        <p:spPr bwMode="auto">
          <a:xfrm>
            <a:off x="7143750" y="6072188"/>
            <a:ext cx="357188" cy="285750"/>
          </a:xfrm>
          <a:prstGeom prst="actionButtonSound">
            <a:avLst/>
          </a:prstGeom>
          <a:solidFill>
            <a:schemeClr val="accent1"/>
          </a:solidFill>
          <a:ln w="9525">
            <a:noFill/>
            <a:miter lim="800000"/>
            <a:headEnd/>
            <a:tailEnd/>
          </a:ln>
        </p:spPr>
        <p:txBody>
          <a:bodyPr wrap="none" anchor="ctr"/>
          <a:lstStyle/>
          <a:p>
            <a:endParaRPr lang="es-ES_tradnl"/>
          </a:p>
        </p:txBody>
      </p:sp>
      <p:sp>
        <p:nvSpPr>
          <p:cNvPr id="8" name="7 Rectángulo"/>
          <p:cNvSpPr/>
          <p:nvPr/>
        </p:nvSpPr>
        <p:spPr>
          <a:xfrm>
            <a:off x="571472" y="3143248"/>
            <a:ext cx="8001056" cy="1137644"/>
          </a:xfrm>
          <a:prstGeom prst="rect">
            <a:avLst/>
          </a:prstGeom>
        </p:spPr>
        <p:txBody>
          <a:bodyPr wrap="none">
            <a:prstTxWarp prst="textPlain">
              <a:avLst/>
            </a:prstTxWarp>
            <a:spAutoFit/>
          </a:bodyPr>
          <a:lstStyle/>
          <a:p>
            <a:pPr algn="ctr">
              <a:defRPr/>
            </a:pPr>
            <a:r>
              <a:rPr lang="es-ES_tradnl" sz="5400" b="1" dirty="0">
                <a:ln>
                  <a:solidFill>
                    <a:schemeClr val="bg2"/>
                  </a:solidFill>
                </a:ln>
                <a:effectLst>
                  <a:outerShdw dist="50800" dir="12000000" algn="tl">
                    <a:srgbClr val="FF8633">
                      <a:alpha val="51765"/>
                    </a:srgbClr>
                  </a:outerShdw>
                </a:effectLst>
                <a:latin typeface="Georgia" pitchFamily="18" charset="0"/>
                <a:cs typeface="Andalus" pitchFamily="2" charset="-78"/>
              </a:rPr>
              <a:t>La Torre del Diablo</a:t>
            </a:r>
          </a:p>
        </p:txBody>
      </p:sp>
      <p:pic>
        <p:nvPicPr>
          <p:cNvPr id="3076" name="8 Imagen" descr="1187.gif"/>
          <p:cNvPicPr>
            <a:picLocks noChangeAspect="1"/>
          </p:cNvPicPr>
          <p:nvPr/>
        </p:nvPicPr>
        <p:blipFill>
          <a:blip r:embed="rId4" cstate="print"/>
          <a:srcRect/>
          <a:stretch>
            <a:fillRect/>
          </a:stretch>
        </p:blipFill>
        <p:spPr bwMode="auto">
          <a:xfrm>
            <a:off x="7572375" y="5929313"/>
            <a:ext cx="1190625" cy="523875"/>
          </a:xfrm>
          <a:prstGeom prst="rect">
            <a:avLst/>
          </a:prstGeom>
          <a:noFill/>
          <a:ln w="9525">
            <a:noFill/>
            <a:miter lim="800000"/>
            <a:headEnd/>
            <a:tailEnd/>
          </a:ln>
        </p:spPr>
      </p:pic>
    </p:spTree>
  </p:cSld>
  <p:clrMapOvr>
    <a:masterClrMapping/>
  </p:clrMapOvr>
  <p:transition spd="slow">
    <p:sndAc>
      <p:stSnd loop="1">
        <p:snd r:embed="rId3" name="Amy´s Lullaby1   ll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22 Imagen" descr="68013.jpg"/>
          <p:cNvPicPr>
            <a:picLocks noChangeAspect="1"/>
          </p:cNvPicPr>
          <p:nvPr/>
        </p:nvPicPr>
        <p:blipFill>
          <a:blip r:embed="rId3" cstate="print"/>
          <a:srcRect/>
          <a:stretch>
            <a:fillRect/>
          </a:stretch>
        </p:blipFill>
        <p:spPr bwMode="auto">
          <a:xfrm>
            <a:off x="20638" y="357188"/>
            <a:ext cx="9123362" cy="6072187"/>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2 Imagen" descr="devilstower3.jpg"/>
          <p:cNvPicPr>
            <a:picLocks noChangeAspect="1"/>
          </p:cNvPicPr>
          <p:nvPr/>
        </p:nvPicPr>
        <p:blipFill>
          <a:blip r:embed="rId3" cstate="print"/>
          <a:srcRect/>
          <a:stretch>
            <a:fillRect/>
          </a:stretch>
        </p:blipFill>
        <p:spPr bwMode="auto">
          <a:xfrm>
            <a:off x="0" y="357188"/>
            <a:ext cx="9144000" cy="60801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461C00"/>
        </a:solidFill>
        <a:effectLst/>
      </p:bgPr>
    </p:bg>
    <p:spTree>
      <p:nvGrpSpPr>
        <p:cNvPr id="1" name=""/>
        <p:cNvGrpSpPr/>
        <p:nvPr/>
      </p:nvGrpSpPr>
      <p:grpSpPr>
        <a:xfrm>
          <a:off x="0" y="0"/>
          <a:ext cx="0" cy="0"/>
          <a:chOff x="0" y="0"/>
          <a:chExt cx="0" cy="0"/>
        </a:xfrm>
      </p:grpSpPr>
      <p:sp>
        <p:nvSpPr>
          <p:cNvPr id="6146" name="10 Rectángulo"/>
          <p:cNvSpPr>
            <a:spLocks noChangeArrowheads="1"/>
          </p:cNvSpPr>
          <p:nvPr/>
        </p:nvSpPr>
        <p:spPr bwMode="auto">
          <a:xfrm>
            <a:off x="428625" y="2857500"/>
            <a:ext cx="8286750" cy="3046413"/>
          </a:xfrm>
          <a:prstGeom prst="rect">
            <a:avLst/>
          </a:prstGeom>
          <a:noFill/>
          <a:ln w="9525">
            <a:noFill/>
            <a:miter lim="800000"/>
            <a:headEnd/>
            <a:tailEnd/>
          </a:ln>
        </p:spPr>
        <p:txBody>
          <a:bodyPr>
            <a:spAutoFit/>
          </a:bodyPr>
          <a:lstStyle/>
          <a:p>
            <a:pPr algn="ctr"/>
            <a:r>
              <a:rPr lang="es-ES_tradnl" sz="2400"/>
              <a:t>La </a:t>
            </a:r>
            <a:r>
              <a:rPr lang="es-ES_tradnl" sz="2400" b="1"/>
              <a:t>Torre del Diablo</a:t>
            </a:r>
            <a:r>
              <a:rPr lang="es-ES_tradnl" sz="2400"/>
              <a:t> o </a:t>
            </a:r>
            <a:r>
              <a:rPr lang="es-ES_tradnl" sz="2400" i="1"/>
              <a:t>Torre de los Diablos </a:t>
            </a:r>
            <a:r>
              <a:rPr lang="es-ES_tradnl" sz="2400" b="1"/>
              <a:t>(</a:t>
            </a:r>
            <a:r>
              <a:rPr lang="es-ES_tradnl" sz="2400" b="1" i="1"/>
              <a:t>Devils Tower)</a:t>
            </a:r>
            <a:r>
              <a:rPr lang="es-ES_tradnl" sz="2400"/>
              <a:t>, situada en Wyoming (Estados Unidos) es una imponente elevación natural de más de 380 metros de altura, comparable con la altura del Empire State. Se trata del primer Monumento Nacional norteamericano, título que estrenó en 1906. La torre está rodeada por un parque protegido de unos cinco kilómetros cuadrados.</a:t>
            </a:r>
          </a:p>
          <a:p>
            <a:pPr algn="ctr"/>
            <a:r>
              <a:rPr lang="es-ES_tradnl" sz="2400"/>
              <a:t> </a:t>
            </a: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3 Imagen" descr="64954.jpg"/>
          <p:cNvPicPr>
            <a:picLocks noChangeAspect="1"/>
          </p:cNvPicPr>
          <p:nvPr/>
        </p:nvPicPr>
        <p:blipFill>
          <a:blip r:embed="rId3" cstate="print"/>
          <a:srcRect/>
          <a:stretch>
            <a:fillRect/>
          </a:stretch>
        </p:blipFill>
        <p:spPr bwMode="auto">
          <a:xfrm>
            <a:off x="214313" y="214313"/>
            <a:ext cx="8688387" cy="651668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3 Imagen" descr="53730.jpg"/>
          <p:cNvPicPr>
            <a:picLocks noChangeAspect="1"/>
          </p:cNvPicPr>
          <p:nvPr/>
        </p:nvPicPr>
        <p:blipFill>
          <a:blip r:embed="rId3" cstate="print"/>
          <a:srcRect/>
          <a:stretch>
            <a:fillRect/>
          </a:stretch>
        </p:blipFill>
        <p:spPr bwMode="auto">
          <a:xfrm>
            <a:off x="0" y="357188"/>
            <a:ext cx="9144000" cy="607218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2 Imagen" descr="Devils_Tower_18A.jpg"/>
          <p:cNvPicPr>
            <a:picLocks noChangeAspect="1"/>
          </p:cNvPicPr>
          <p:nvPr/>
        </p:nvPicPr>
        <p:blipFill>
          <a:blip r:embed="rId3" cstate="print"/>
          <a:srcRect/>
          <a:stretch>
            <a:fillRect/>
          </a:stretch>
        </p:blipFill>
        <p:spPr bwMode="auto">
          <a:xfrm>
            <a:off x="0" y="428625"/>
            <a:ext cx="9144000" cy="6096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4 Imagen" descr="P1020091.JPG"/>
          <p:cNvPicPr>
            <a:picLocks noChangeAspect="1"/>
          </p:cNvPicPr>
          <p:nvPr/>
        </p:nvPicPr>
        <p:blipFill>
          <a:blip r:embed="rId3" cstate="print"/>
          <a:srcRect/>
          <a:stretch>
            <a:fillRect/>
          </a:stretch>
        </p:blipFill>
        <p:spPr bwMode="auto">
          <a:xfrm>
            <a:off x="0" y="714375"/>
            <a:ext cx="9144000" cy="5500688"/>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3 Imagen" descr="24713.jpg"/>
          <p:cNvPicPr>
            <a:picLocks noChangeAspect="1"/>
          </p:cNvPicPr>
          <p:nvPr/>
        </p:nvPicPr>
        <p:blipFill>
          <a:blip r:embed="rId3" cstate="print"/>
          <a:srcRect/>
          <a:stretch>
            <a:fillRect/>
          </a:stretch>
        </p:blipFill>
        <p:spPr bwMode="auto">
          <a:xfrm>
            <a:off x="-214313" y="214313"/>
            <a:ext cx="9358313" cy="5249862"/>
          </a:xfrm>
          <a:prstGeom prst="rect">
            <a:avLst/>
          </a:prstGeom>
          <a:noFill/>
          <a:ln w="9525">
            <a:noFill/>
            <a:miter lim="800000"/>
            <a:headEnd/>
            <a:tailEnd/>
          </a:ln>
        </p:spPr>
      </p:pic>
      <p:sp>
        <p:nvSpPr>
          <p:cNvPr id="11267" name="4 Rectángulo"/>
          <p:cNvSpPr>
            <a:spLocks noChangeArrowheads="1"/>
          </p:cNvSpPr>
          <p:nvPr/>
        </p:nvSpPr>
        <p:spPr bwMode="auto">
          <a:xfrm>
            <a:off x="357188" y="5572125"/>
            <a:ext cx="8429625" cy="769938"/>
          </a:xfrm>
          <a:prstGeom prst="rect">
            <a:avLst/>
          </a:prstGeom>
          <a:noFill/>
          <a:ln w="9525">
            <a:noFill/>
            <a:miter lim="800000"/>
            <a:headEnd/>
            <a:tailEnd/>
          </a:ln>
        </p:spPr>
        <p:txBody>
          <a:bodyPr>
            <a:spAutoFit/>
          </a:bodyPr>
          <a:lstStyle/>
          <a:p>
            <a:pPr algn="ctr"/>
            <a:r>
              <a:rPr lang="es-ES_tradnl" sz="2400"/>
              <a:t> </a:t>
            </a:r>
            <a:r>
              <a:rPr lang="es-ES_tradnl" sz="2000"/>
              <a:t>Popularizada por la película Encuentros en la Tercera Fase como el lugar que se presentaba obsesivamente a los contactados</a:t>
            </a:r>
            <a:endParaRPr lang="es-ES_tradnl" sz="2400"/>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3 Imagen" descr="39359.jpg"/>
          <p:cNvPicPr>
            <a:picLocks noChangeAspect="1"/>
          </p:cNvPicPr>
          <p:nvPr/>
        </p:nvPicPr>
        <p:blipFill>
          <a:blip r:embed="rId3" cstate="print"/>
          <a:srcRect/>
          <a:stretch>
            <a:fillRect/>
          </a:stretch>
        </p:blipFill>
        <p:spPr bwMode="auto">
          <a:xfrm>
            <a:off x="0" y="285750"/>
            <a:ext cx="9144000" cy="611505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1 Imagen" descr="devils-tower-1.jpg"/>
          <p:cNvPicPr>
            <a:picLocks noChangeAspect="1"/>
          </p:cNvPicPr>
          <p:nvPr/>
        </p:nvPicPr>
        <p:blipFill>
          <a:blip r:embed="rId3" cstate="print"/>
          <a:srcRect/>
          <a:stretch>
            <a:fillRect/>
          </a:stretch>
        </p:blipFill>
        <p:spPr bwMode="auto">
          <a:xfrm>
            <a:off x="285750" y="214313"/>
            <a:ext cx="8572500" cy="64563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461C00"/>
        </a:solidFill>
        <a:effectLst/>
      </p:bgPr>
    </p:bg>
    <p:spTree>
      <p:nvGrpSpPr>
        <p:cNvPr id="1" name=""/>
        <p:cNvGrpSpPr/>
        <p:nvPr/>
      </p:nvGrpSpPr>
      <p:grpSpPr>
        <a:xfrm>
          <a:off x="0" y="0"/>
          <a:ext cx="0" cy="0"/>
          <a:chOff x="0" y="0"/>
          <a:chExt cx="0" cy="0"/>
        </a:xfrm>
      </p:grpSpPr>
      <p:sp>
        <p:nvSpPr>
          <p:cNvPr id="14338" name="3 Rectángulo"/>
          <p:cNvSpPr>
            <a:spLocks noChangeArrowheads="1"/>
          </p:cNvSpPr>
          <p:nvPr/>
        </p:nvSpPr>
        <p:spPr bwMode="auto">
          <a:xfrm>
            <a:off x="714375" y="2928938"/>
            <a:ext cx="7715250" cy="2308225"/>
          </a:xfrm>
          <a:prstGeom prst="rect">
            <a:avLst/>
          </a:prstGeom>
          <a:noFill/>
          <a:ln w="9525">
            <a:noFill/>
            <a:miter lim="800000"/>
            <a:headEnd/>
            <a:tailEnd/>
          </a:ln>
        </p:spPr>
        <p:txBody>
          <a:bodyPr>
            <a:spAutoFit/>
          </a:bodyPr>
          <a:lstStyle/>
          <a:p>
            <a:pPr algn="ctr"/>
            <a:r>
              <a:rPr lang="es-ES_tradnl" sz="2400"/>
              <a:t>Técnicamente la </a:t>
            </a:r>
            <a:r>
              <a:rPr lang="es-ES_tradnl" sz="2400" i="1"/>
              <a:t>Torre del Diablo</a:t>
            </a:r>
            <a:r>
              <a:rPr lang="es-ES_tradnl" sz="2400"/>
              <a:t> es un monolito o cuello volcánico, una formación completamente natural en la que algunas rocas visibles tienen entre 195 y 225 millones de años de antigüedad. Su color rojizo en algunas zonas y en especial con los rayos del atardecer se debe a los minerales de hierro oxidados.</a:t>
            </a:r>
          </a:p>
        </p:txBody>
      </p:sp>
    </p:spTree>
  </p:cSld>
  <p:clrMapOvr>
    <a:masterClrMapping/>
  </p:clrMapOvr>
  <p:transition spd="slow">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1 Imagen" descr="244716694_b1a2ac4fb3_b.jpg"/>
          <p:cNvPicPr>
            <a:picLocks noChangeAspect="1"/>
          </p:cNvPicPr>
          <p:nvPr/>
        </p:nvPicPr>
        <p:blipFill>
          <a:blip r:embed="rId3" cstate="print"/>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2 Imagen" descr="Devils_Tower_from_west..jpg"/>
          <p:cNvPicPr>
            <a:picLocks noChangeAspect="1"/>
          </p:cNvPicPr>
          <p:nvPr/>
        </p:nvPicPr>
        <p:blipFill>
          <a:blip r:embed="rId3" cstate="print"/>
          <a:srcRect/>
          <a:stretch>
            <a:fillRect/>
          </a:stretch>
        </p:blipFill>
        <p:spPr bwMode="auto">
          <a:xfrm>
            <a:off x="0" y="500063"/>
            <a:ext cx="9144000" cy="58578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1 Imagen" descr="78546.jpg"/>
          <p:cNvPicPr>
            <a:picLocks noChangeAspect="1"/>
          </p:cNvPicPr>
          <p:nvPr/>
        </p:nvPicPr>
        <p:blipFill>
          <a:blip r:embed="rId3" cstate="print"/>
          <a:srcRect/>
          <a:stretch>
            <a:fillRect/>
          </a:stretch>
        </p:blipFill>
        <p:spPr bwMode="auto">
          <a:xfrm>
            <a:off x="0" y="214313"/>
            <a:ext cx="9144000" cy="65722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2 Imagen" descr="devils_tower_22.jpg"/>
          <p:cNvPicPr>
            <a:picLocks noChangeAspect="1"/>
          </p:cNvPicPr>
          <p:nvPr/>
        </p:nvPicPr>
        <p:blipFill>
          <a:blip r:embed="rId3" cstate="print"/>
          <a:srcRect/>
          <a:stretch>
            <a:fillRect/>
          </a:stretch>
        </p:blipFill>
        <p:spPr bwMode="auto">
          <a:xfrm>
            <a:off x="0" y="357188"/>
            <a:ext cx="9150350" cy="59753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2 Imagen" descr="devils_tower_10.jpg"/>
          <p:cNvPicPr>
            <a:picLocks noChangeAspect="1"/>
          </p:cNvPicPr>
          <p:nvPr/>
        </p:nvPicPr>
        <p:blipFill>
          <a:blip r:embed="rId3" cstate="print"/>
          <a:srcRect/>
          <a:stretch>
            <a:fillRect/>
          </a:stretch>
        </p:blipFill>
        <p:spPr bwMode="auto">
          <a:xfrm>
            <a:off x="285750" y="214313"/>
            <a:ext cx="8501063" cy="63754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461C00"/>
        </a:solidFill>
        <a:effectLst/>
      </p:bgPr>
    </p:bg>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714375" y="2786063"/>
            <a:ext cx="7643813" cy="2678112"/>
          </a:xfrm>
          <a:prstGeom prst="rect">
            <a:avLst/>
          </a:prstGeom>
          <a:noFill/>
          <a:ln w="9525">
            <a:noFill/>
            <a:miter lim="800000"/>
            <a:headEnd/>
            <a:tailEnd/>
          </a:ln>
        </p:spPr>
        <p:txBody>
          <a:bodyPr>
            <a:spAutoFit/>
          </a:bodyPr>
          <a:lstStyle/>
          <a:p>
            <a:pPr algn="ctr"/>
            <a:r>
              <a:rPr lang="es-ES_tradnl" sz="2400"/>
              <a:t>Aunque hay cierta discusión sobre su origen y formación se cree que se encontraba originalmente situada al nivel del mar. Fue en el periodo terciario (hace unos 65 millones de años) cuando se elevó más de 1.200 metros, del mismo modo que les sucedió a las montañas rocosas. Su cima está por encima de los 1.500 metros sobre el nivel del mar actualmente.</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2 Imagen" descr="38337.jpg"/>
          <p:cNvPicPr>
            <a:picLocks noChangeAspect="1"/>
          </p:cNvPicPr>
          <p:nvPr/>
        </p:nvPicPr>
        <p:blipFill>
          <a:blip r:embed="rId3" cstate="print"/>
          <a:srcRect/>
          <a:stretch>
            <a:fillRect/>
          </a:stretch>
        </p:blipFill>
        <p:spPr bwMode="auto">
          <a:xfrm>
            <a:off x="285750" y="214313"/>
            <a:ext cx="8572500" cy="64293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400px-A_Yool_DevilsTower_04Sep03_exif.jpg"/>
          <p:cNvPicPr>
            <a:picLocks noChangeAspect="1"/>
          </p:cNvPicPr>
          <p:nvPr/>
        </p:nvPicPr>
        <p:blipFill>
          <a:blip r:embed="rId3" cstate="print"/>
          <a:srcRect/>
          <a:stretch>
            <a:fillRect/>
          </a:stretch>
        </p:blipFill>
        <p:spPr bwMode="auto">
          <a:xfrm>
            <a:off x="0" y="214313"/>
            <a:ext cx="4248150" cy="6372225"/>
          </a:xfrm>
          <a:prstGeom prst="rect">
            <a:avLst/>
          </a:prstGeom>
          <a:noFill/>
          <a:ln w="9525">
            <a:noFill/>
            <a:miter lim="800000"/>
            <a:headEnd/>
            <a:tailEnd/>
          </a:ln>
        </p:spPr>
      </p:pic>
      <p:pic>
        <p:nvPicPr>
          <p:cNvPr id="3" name="2 Imagen" descr="450px-DevilTowerView.jpg"/>
          <p:cNvPicPr>
            <a:picLocks noChangeAspect="1"/>
          </p:cNvPicPr>
          <p:nvPr/>
        </p:nvPicPr>
        <p:blipFill>
          <a:blip r:embed="rId4" cstate="print"/>
          <a:srcRect/>
          <a:stretch>
            <a:fillRect/>
          </a:stretch>
        </p:blipFill>
        <p:spPr bwMode="auto">
          <a:xfrm>
            <a:off x="4365625" y="214313"/>
            <a:ext cx="4778375"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0.70"/>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495403950_b40dffbf04_b.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ppt_w+.3"/>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461C00"/>
        </a:solidFill>
        <a:effectLst/>
      </p:bgPr>
    </p:bg>
    <p:spTree>
      <p:nvGrpSpPr>
        <p:cNvPr id="1" name=""/>
        <p:cNvGrpSpPr/>
        <p:nvPr/>
      </p:nvGrpSpPr>
      <p:grpSpPr>
        <a:xfrm>
          <a:off x="0" y="0"/>
          <a:ext cx="0" cy="0"/>
          <a:chOff x="0" y="0"/>
          <a:chExt cx="0" cy="0"/>
        </a:xfrm>
      </p:grpSpPr>
      <p:sp>
        <p:nvSpPr>
          <p:cNvPr id="24578" name="1 Rectángulo"/>
          <p:cNvSpPr>
            <a:spLocks noChangeArrowheads="1"/>
          </p:cNvSpPr>
          <p:nvPr/>
        </p:nvSpPr>
        <p:spPr bwMode="auto">
          <a:xfrm>
            <a:off x="5286375" y="2571750"/>
            <a:ext cx="3571875" cy="3478213"/>
          </a:xfrm>
          <a:prstGeom prst="rect">
            <a:avLst/>
          </a:prstGeom>
          <a:noFill/>
          <a:ln w="9525">
            <a:noFill/>
            <a:miter lim="800000"/>
            <a:headEnd/>
            <a:tailEnd/>
          </a:ln>
        </p:spPr>
        <p:txBody>
          <a:bodyPr>
            <a:spAutoFit/>
          </a:bodyPr>
          <a:lstStyle/>
          <a:p>
            <a:pPr algn="ctr"/>
            <a:r>
              <a:rPr lang="es-ES_tradnl" sz="2000"/>
              <a:t>Para los indios kiowas y dakotas de la zona, el verdadero nombre de la </a:t>
            </a:r>
          </a:p>
          <a:p>
            <a:pPr algn="ctr"/>
            <a:r>
              <a:rPr lang="es-ES_tradnl" sz="2000"/>
              <a:t>Torre de los Diablos (que consideran ofensivo) es </a:t>
            </a:r>
            <a:r>
              <a:rPr lang="es-ES_tradnl" sz="2000" i="1"/>
              <a:t>La casa de campo de los osos</a:t>
            </a:r>
            <a:r>
              <a:rPr lang="es-ES_tradnl" sz="2000"/>
              <a:t>. Las antiguas leyendas cuentan que sus vistosas estrías verticales fueron desgarradas por un oso de tamaño colosal.</a:t>
            </a:r>
          </a:p>
        </p:txBody>
      </p:sp>
      <p:pic>
        <p:nvPicPr>
          <p:cNvPr id="24579" name="2 Imagen" descr="99841.jpg"/>
          <p:cNvPicPr>
            <a:picLocks noChangeAspect="1"/>
          </p:cNvPicPr>
          <p:nvPr/>
        </p:nvPicPr>
        <p:blipFill>
          <a:blip r:embed="rId3" cstate="print"/>
          <a:srcRect/>
          <a:stretch>
            <a:fillRect/>
          </a:stretch>
        </p:blipFill>
        <p:spPr bwMode="auto">
          <a:xfrm>
            <a:off x="0" y="0"/>
            <a:ext cx="5051425"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800px-Devils_Tower_CROP.jpg"/>
          <p:cNvPicPr>
            <a:picLocks noChangeAspect="1"/>
          </p:cNvPicPr>
          <p:nvPr/>
        </p:nvPicPr>
        <p:blipFill>
          <a:blip r:embed="rId3"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Primer plano de las columnas..jpg"/>
          <p:cNvPicPr>
            <a:picLocks noChangeAspect="1"/>
          </p:cNvPicPr>
          <p:nvPr/>
        </p:nvPicPr>
        <p:blipFill>
          <a:blip r:embed="rId3" cstate="print"/>
          <a:srcRect/>
          <a:stretch>
            <a:fillRect/>
          </a:stretch>
        </p:blipFill>
        <p:spPr bwMode="auto">
          <a:xfrm>
            <a:off x="285750" y="214313"/>
            <a:ext cx="8553450" cy="64087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6 Imagen" descr="244716696_17c102c638_b.jpg"/>
          <p:cNvPicPr>
            <a:picLocks noChangeAspect="1"/>
          </p:cNvPicPr>
          <p:nvPr/>
        </p:nvPicPr>
        <p:blipFill>
          <a:blip r:embed="rId3" cstate="print"/>
          <a:srcRect/>
          <a:stretch>
            <a:fillRect/>
          </a:stretch>
        </p:blipFill>
        <p:spPr bwMode="auto">
          <a:xfrm>
            <a:off x="0" y="285750"/>
            <a:ext cx="9144000" cy="6286500"/>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2 Imagen" descr="244716695_e0926d46bd_b.jpg"/>
          <p:cNvPicPr>
            <a:picLocks noChangeAspect="1"/>
          </p:cNvPicPr>
          <p:nvPr/>
        </p:nvPicPr>
        <p:blipFill>
          <a:blip r:embed="rId3" cstate="print"/>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461C00"/>
        </a:solidFill>
        <a:effectLst/>
      </p:bgPr>
    </p:bg>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928688" y="2928938"/>
            <a:ext cx="7358062" cy="2308225"/>
          </a:xfrm>
          <a:prstGeom prst="rect">
            <a:avLst/>
          </a:prstGeom>
          <a:noFill/>
          <a:ln w="9525">
            <a:noFill/>
            <a:miter lim="800000"/>
            <a:headEnd/>
            <a:tailEnd/>
          </a:ln>
        </p:spPr>
        <p:txBody>
          <a:bodyPr>
            <a:spAutoFit/>
          </a:bodyPr>
          <a:lstStyle/>
          <a:p>
            <a:pPr algn="ctr"/>
            <a:r>
              <a:rPr lang="es-ES_tradnl" sz="2400"/>
              <a:t>Desde el punto de vista geológico, lo cierto es que la estructura visible emergió desde las profundidades de la tierra adoptando naturalmente su curiosa forma poligonal; fue la erosión del agua y el viento la que la modeló de forma tan peculiar, diríase que incluso con aspecto artificial vista desde algunos ángulos.</a:t>
            </a: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devilstower2.jpg"/>
          <p:cNvPicPr>
            <a:picLocks noChangeAspect="1"/>
          </p:cNvPicPr>
          <p:nvPr/>
        </p:nvPicPr>
        <p:blipFill>
          <a:blip r:embed="rId3" cstate="print"/>
          <a:srcRect/>
          <a:stretch>
            <a:fillRect/>
          </a:stretch>
        </p:blipFill>
        <p:spPr bwMode="auto">
          <a:xfrm>
            <a:off x="0" y="357188"/>
            <a:ext cx="9144000" cy="60801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2 Imagen" descr="5454531_l.jpg"/>
          <p:cNvPicPr>
            <a:picLocks noChangeAspect="1"/>
          </p:cNvPicPr>
          <p:nvPr/>
        </p:nvPicPr>
        <p:blipFill>
          <a:blip r:embed="rId3" cstate="print"/>
          <a:srcRect/>
          <a:stretch>
            <a:fillRect/>
          </a:stretch>
        </p:blipFill>
        <p:spPr bwMode="auto">
          <a:xfrm>
            <a:off x="428625" y="285750"/>
            <a:ext cx="8286750" cy="6215063"/>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2 Imagen" descr="813800.jpg"/>
          <p:cNvPicPr>
            <a:picLocks noChangeAspect="1"/>
          </p:cNvPicPr>
          <p:nvPr/>
        </p:nvPicPr>
        <p:blipFill>
          <a:blip r:embed="rId3" cstate="print"/>
          <a:srcRect/>
          <a:stretch>
            <a:fillRect/>
          </a:stretch>
        </p:blipFill>
        <p:spPr bwMode="auto">
          <a:xfrm>
            <a:off x="642938" y="428625"/>
            <a:ext cx="7786687" cy="6034088"/>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13599.jpg"/>
          <p:cNvPicPr>
            <a:picLocks noChangeAspect="1"/>
          </p:cNvPicPr>
          <p:nvPr/>
        </p:nvPicPr>
        <p:blipFill>
          <a:blip r:embed="rId3" cstate="print"/>
          <a:srcRect/>
          <a:stretch>
            <a:fillRect/>
          </a:stretch>
        </p:blipFill>
        <p:spPr bwMode="auto">
          <a:xfrm>
            <a:off x="285750" y="214313"/>
            <a:ext cx="8572500" cy="6429375"/>
          </a:xfrm>
          <a:prstGeom prst="rect">
            <a:avLst/>
          </a:prstGeom>
          <a:noFill/>
          <a:ln w="9525">
            <a:noFill/>
            <a:miter lim="800000"/>
            <a:headEnd/>
            <a:tailEnd/>
          </a:ln>
        </p:spPr>
      </p:pic>
      <p:sp>
        <p:nvSpPr>
          <p:cNvPr id="7" name="6 Elipse"/>
          <p:cNvSpPr/>
          <p:nvPr/>
        </p:nvSpPr>
        <p:spPr>
          <a:xfrm>
            <a:off x="4286250" y="2571750"/>
            <a:ext cx="914400" cy="914400"/>
          </a:xfrm>
          <a:prstGeom prst="ellipse">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
        <p:nvSpPr>
          <p:cNvPr id="8" name="7 Rectángulo"/>
          <p:cNvSpPr>
            <a:spLocks noChangeArrowheads="1"/>
          </p:cNvSpPr>
          <p:nvPr/>
        </p:nvSpPr>
        <p:spPr bwMode="auto">
          <a:xfrm>
            <a:off x="1428750" y="5500688"/>
            <a:ext cx="3714750" cy="708025"/>
          </a:xfrm>
          <a:prstGeom prst="rect">
            <a:avLst/>
          </a:prstGeom>
          <a:noFill/>
          <a:ln w="9525">
            <a:noFill/>
            <a:miter lim="800000"/>
            <a:headEnd/>
            <a:tailEnd/>
          </a:ln>
        </p:spPr>
        <p:txBody>
          <a:bodyPr>
            <a:spAutoFit/>
          </a:bodyPr>
          <a:lstStyle/>
          <a:p>
            <a:pPr algn="ctr"/>
            <a:r>
              <a:rPr lang="es-ES_tradnl" sz="2000" b="1" i="1">
                <a:solidFill>
                  <a:schemeClr val="bg2"/>
                </a:solidFill>
              </a:rPr>
              <a:t>La torre es frecuentada por amantes del montañismo</a:t>
            </a:r>
            <a:endParaRPr lang="es-ES_tradnl" sz="2000" b="1">
              <a:solidFill>
                <a:schemeClr val="bg2"/>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xEl>
                                              <p:pRg st="0" end="0"/>
                                            </p:txEl>
                                          </p:spTgt>
                                        </p:tgtEl>
                                      </p:cBhvr>
                                    </p:animEffect>
                                  </p:childTnLst>
                                </p:cTn>
                              </p:par>
                            </p:childTnLst>
                          </p:cTn>
                        </p:par>
                        <p:par>
                          <p:cTn id="12" fill="hold">
                            <p:stCondLst>
                              <p:cond delay="2600"/>
                            </p:stCondLst>
                            <p:childTnLst>
                              <p:par>
                                <p:cTn id="13" presetID="55"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strVal val="#ppt_w*0.70"/>
                                          </p:val>
                                        </p:tav>
                                        <p:tav tm="100000">
                                          <p:val>
                                            <p:strVal val="#ppt_w"/>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361.jpg"/>
          <p:cNvPicPr>
            <a:picLocks noChangeAspect="1"/>
          </p:cNvPicPr>
          <p:nvPr/>
        </p:nvPicPr>
        <p:blipFill>
          <a:blip r:embed="rId3" cstate="print"/>
          <a:srcRect/>
          <a:stretch>
            <a:fillRect/>
          </a:stretch>
        </p:blipFill>
        <p:spPr bwMode="auto">
          <a:xfrm>
            <a:off x="0" y="214313"/>
            <a:ext cx="4686300" cy="6408737"/>
          </a:xfrm>
          <a:prstGeom prst="rect">
            <a:avLst/>
          </a:prstGeom>
          <a:noFill/>
          <a:ln w="9525">
            <a:noFill/>
            <a:miter lim="800000"/>
            <a:headEnd/>
            <a:tailEnd/>
          </a:ln>
        </p:spPr>
      </p:pic>
      <p:pic>
        <p:nvPicPr>
          <p:cNvPr id="6" name="5 Imagen" descr="1228412896ejFA19.jpg"/>
          <p:cNvPicPr>
            <a:picLocks noChangeAspect="1"/>
          </p:cNvPicPr>
          <p:nvPr/>
        </p:nvPicPr>
        <p:blipFill>
          <a:blip r:embed="rId4" cstate="print"/>
          <a:srcRect/>
          <a:stretch>
            <a:fillRect/>
          </a:stretch>
        </p:blipFill>
        <p:spPr bwMode="auto">
          <a:xfrm>
            <a:off x="4857750" y="214313"/>
            <a:ext cx="4265613" cy="6408737"/>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descr="devils_tower_13.jpg"/>
          <p:cNvPicPr>
            <a:picLocks noChangeAspect="1"/>
          </p:cNvPicPr>
          <p:nvPr/>
        </p:nvPicPr>
        <p:blipFill>
          <a:blip r:embed="rId3" cstate="print"/>
          <a:srcRect/>
          <a:stretch>
            <a:fillRect/>
          </a:stretch>
        </p:blipFill>
        <p:spPr bwMode="auto">
          <a:xfrm>
            <a:off x="285750" y="214313"/>
            <a:ext cx="8572500" cy="64293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992.jpg"/>
          <p:cNvPicPr>
            <a:picLocks noChangeAspect="1"/>
          </p:cNvPicPr>
          <p:nvPr/>
        </p:nvPicPr>
        <p:blipFill>
          <a:blip r:embed="rId3" cstate="print"/>
          <a:srcRect/>
          <a:stretch>
            <a:fillRect/>
          </a:stretch>
        </p:blipFill>
        <p:spPr bwMode="auto">
          <a:xfrm>
            <a:off x="0" y="214313"/>
            <a:ext cx="4214813" cy="6335712"/>
          </a:xfrm>
          <a:prstGeom prst="rect">
            <a:avLst/>
          </a:prstGeom>
          <a:noFill/>
          <a:ln w="9525">
            <a:noFill/>
            <a:miter lim="800000"/>
            <a:headEnd/>
            <a:tailEnd/>
          </a:ln>
        </p:spPr>
      </p:pic>
      <p:pic>
        <p:nvPicPr>
          <p:cNvPr id="4" name="3 Imagen" descr="495403942_a0bfe81fd6.jpg"/>
          <p:cNvPicPr>
            <a:picLocks noChangeAspect="1"/>
          </p:cNvPicPr>
          <p:nvPr/>
        </p:nvPicPr>
        <p:blipFill>
          <a:blip r:embed="rId4" cstate="print"/>
          <a:srcRect/>
          <a:stretch>
            <a:fillRect/>
          </a:stretch>
        </p:blipFill>
        <p:spPr bwMode="auto">
          <a:xfrm>
            <a:off x="4381500" y="214313"/>
            <a:ext cx="4762500" cy="63500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
                                          </p:val>
                                        </p:tav>
                                        <p:tav tm="100000">
                                          <p:val>
                                            <p:strVal val="#ppt_x"/>
                                          </p:val>
                                        </p:tav>
                                      </p:tavLst>
                                    </p:anim>
                                    <p:anim calcmode="lin" valueType="num">
                                      <p:cBhvr>
                                        <p:cTn id="8" dur="1000" fill="hold"/>
                                        <p:tgtEl>
                                          <p:spTgt spid="2"/>
                                        </p:tgtEl>
                                        <p:attrNameLst>
                                          <p:attrName>ppt_y</p:attrName>
                                        </p:attrNameLst>
                                      </p:cBhvr>
                                      <p:tavLst>
                                        <p:tav tm="0">
                                          <p:val>
                                            <p:strVal val="#ppt_y+#ppt_h/2"/>
                                          </p:val>
                                        </p:tav>
                                        <p:tav tm="100000">
                                          <p:val>
                                            <p:strVal val="#ppt_y"/>
                                          </p:val>
                                        </p:tav>
                                      </p:tavLst>
                                    </p:anim>
                                    <p:anim calcmode="lin" valueType="num">
                                      <p:cBhvr>
                                        <p:cTn id="9" dur="1000" fill="hold"/>
                                        <p:tgtEl>
                                          <p:spTgt spid="2"/>
                                        </p:tgtEl>
                                        <p:attrNameLst>
                                          <p:attrName>ppt_w</p:attrName>
                                        </p:attrNameLst>
                                      </p:cBhvr>
                                      <p:tavLst>
                                        <p:tav tm="0">
                                          <p:val>
                                            <p:strVal val="#ppt_w"/>
                                          </p:val>
                                        </p:tav>
                                        <p:tav tm="100000">
                                          <p:val>
                                            <p:strVal val="#ppt_w"/>
                                          </p:val>
                                        </p:tav>
                                      </p:tavLst>
                                    </p:anim>
                                    <p:anim calcmode="lin" valueType="num">
                                      <p:cBhvr>
                                        <p:cTn id="10" dur="1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5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4 Imagen" descr="devils_tower_19.jpg"/>
          <p:cNvPicPr>
            <a:picLocks noChangeAspect="1"/>
          </p:cNvPicPr>
          <p:nvPr/>
        </p:nvPicPr>
        <p:blipFill>
          <a:blip r:embed="rId3" cstate="print"/>
          <a:srcRect/>
          <a:stretch>
            <a:fillRect/>
          </a:stretch>
        </p:blipFill>
        <p:spPr bwMode="auto">
          <a:xfrm>
            <a:off x="285750" y="214313"/>
            <a:ext cx="8591550" cy="64436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6089.jpg"/>
          <p:cNvPicPr>
            <a:picLocks noChangeAspect="1"/>
          </p:cNvPicPr>
          <p:nvPr/>
        </p:nvPicPr>
        <p:blipFill>
          <a:blip r:embed="rId3" cstate="print"/>
          <a:srcRect/>
          <a:stretch>
            <a:fillRect/>
          </a:stretch>
        </p:blipFill>
        <p:spPr bwMode="auto">
          <a:xfrm>
            <a:off x="0" y="357188"/>
            <a:ext cx="4510088" cy="6011862"/>
          </a:xfrm>
          <a:prstGeom prst="rect">
            <a:avLst/>
          </a:prstGeom>
          <a:noFill/>
          <a:ln w="9525">
            <a:noFill/>
            <a:miter lim="800000"/>
            <a:headEnd/>
            <a:tailEnd/>
          </a:ln>
        </p:spPr>
      </p:pic>
      <p:pic>
        <p:nvPicPr>
          <p:cNvPr id="3" name="2 Imagen" descr="devils_tower_24.jpg"/>
          <p:cNvPicPr>
            <a:picLocks noChangeAspect="1"/>
          </p:cNvPicPr>
          <p:nvPr/>
        </p:nvPicPr>
        <p:blipFill>
          <a:blip r:embed="rId4" cstate="print"/>
          <a:srcRect/>
          <a:stretch>
            <a:fillRect/>
          </a:stretch>
        </p:blipFill>
        <p:spPr bwMode="auto">
          <a:xfrm>
            <a:off x="4633913" y="357188"/>
            <a:ext cx="4510087" cy="6011862"/>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ppt_x</p:attrName>
                                        </p:attrNameLst>
                                      </p:cBhvr>
                                      <p:tavLst>
                                        <p:tav tm="0">
                                          <p:val>
                                            <p:strVal val="#ppt_x-.2"/>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3 Imagen" descr="devils_tower_11.jpg"/>
          <p:cNvPicPr>
            <a:picLocks noChangeAspect="1"/>
          </p:cNvPicPr>
          <p:nvPr/>
        </p:nvPicPr>
        <p:blipFill>
          <a:blip r:embed="rId3" cstate="print"/>
          <a:srcRect/>
          <a:stretch>
            <a:fillRect/>
          </a:stretch>
        </p:blipFill>
        <p:spPr bwMode="auto">
          <a:xfrm>
            <a:off x="0" y="357188"/>
            <a:ext cx="9144000" cy="61722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461C00"/>
        </a:solidFill>
        <a:effectLst/>
      </p:bgPr>
    </p:bg>
    <p:spTree>
      <p:nvGrpSpPr>
        <p:cNvPr id="1" name=""/>
        <p:cNvGrpSpPr/>
        <p:nvPr/>
      </p:nvGrpSpPr>
      <p:grpSpPr>
        <a:xfrm>
          <a:off x="0" y="0"/>
          <a:ext cx="0" cy="0"/>
          <a:chOff x="0" y="0"/>
          <a:chExt cx="0" cy="0"/>
        </a:xfrm>
      </p:grpSpPr>
      <p:sp>
        <p:nvSpPr>
          <p:cNvPr id="40962" name="1 Rectángulo"/>
          <p:cNvSpPr>
            <a:spLocks noChangeArrowheads="1"/>
          </p:cNvSpPr>
          <p:nvPr/>
        </p:nvSpPr>
        <p:spPr bwMode="auto">
          <a:xfrm>
            <a:off x="4357688" y="2357438"/>
            <a:ext cx="4429125" cy="3846512"/>
          </a:xfrm>
          <a:prstGeom prst="rect">
            <a:avLst/>
          </a:prstGeom>
          <a:noFill/>
          <a:ln w="9525">
            <a:noFill/>
            <a:miter lim="800000"/>
            <a:headEnd/>
            <a:tailEnd/>
          </a:ln>
        </p:spPr>
        <p:txBody>
          <a:bodyPr>
            <a:spAutoFit/>
          </a:bodyPr>
          <a:lstStyle/>
          <a:p>
            <a:pPr algn="ctr"/>
            <a:r>
              <a:rPr lang="es-ES_tradnl" sz="2000"/>
              <a:t>La cima de la Torre del Diablo es totalmente plana, aunque no hay muchas fotos que muestren este aspecto. Por otro lado, aunque sus exteriores aparecen profusamente en la película </a:t>
            </a:r>
            <a:r>
              <a:rPr lang="es-ES_tradnl" sz="2000" i="1"/>
              <a:t>Encuentros en la Tercera Fase</a:t>
            </a:r>
            <a:r>
              <a:rPr lang="es-ES_tradnl" sz="2000"/>
              <a:t> de Steven Spielberg (1977), la pista de aterrizaje que en la ficción se construye en este emblemático lugar en realidad era un enorme decorado en un hangar abandonado de… Alabama.</a:t>
            </a:r>
          </a:p>
        </p:txBody>
      </p:sp>
      <p:pic>
        <p:nvPicPr>
          <p:cNvPr id="40963" name="2 Imagen" descr="Devil's_tower.gif"/>
          <p:cNvPicPr>
            <a:picLocks noChangeAspect="1"/>
          </p:cNvPicPr>
          <p:nvPr/>
        </p:nvPicPr>
        <p:blipFill>
          <a:blip r:embed="rId3" cstate="print"/>
          <a:srcRect/>
          <a:stretch>
            <a:fillRect/>
          </a:stretch>
        </p:blipFill>
        <p:spPr bwMode="auto">
          <a:xfrm>
            <a:off x="571500" y="857250"/>
            <a:ext cx="3714750" cy="5564188"/>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3 Imagen" descr="devilstower1.jpg"/>
          <p:cNvPicPr>
            <a:picLocks noChangeAspect="1"/>
          </p:cNvPicPr>
          <p:nvPr/>
        </p:nvPicPr>
        <p:blipFill>
          <a:blip r:embed="rId3" cstate="print"/>
          <a:srcRect/>
          <a:stretch>
            <a:fillRect/>
          </a:stretch>
        </p:blipFill>
        <p:spPr bwMode="auto">
          <a:xfrm>
            <a:off x="0" y="357188"/>
            <a:ext cx="9144000" cy="60801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6 Imagen" descr="66973.jpg"/>
          <p:cNvPicPr>
            <a:picLocks noChangeAspect="1"/>
          </p:cNvPicPr>
          <p:nvPr/>
        </p:nvPicPr>
        <p:blipFill>
          <a:blip r:embed="rId3" cstate="print"/>
          <a:srcRect/>
          <a:stretch>
            <a:fillRect/>
          </a:stretch>
        </p:blipFill>
        <p:spPr bwMode="auto">
          <a:xfrm>
            <a:off x="0" y="357188"/>
            <a:ext cx="9144000" cy="6072187"/>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2 Imagen" descr="55948.jpg"/>
          <p:cNvPicPr>
            <a:picLocks noChangeAspect="1"/>
          </p:cNvPicPr>
          <p:nvPr/>
        </p:nvPicPr>
        <p:blipFill>
          <a:blip r:embed="rId3" cstate="print"/>
          <a:srcRect/>
          <a:stretch>
            <a:fillRect/>
          </a:stretch>
        </p:blipFill>
        <p:spPr bwMode="auto">
          <a:xfrm>
            <a:off x="0" y="714375"/>
            <a:ext cx="9120188" cy="5357813"/>
          </a:xfrm>
          <a:prstGeom prst="rect">
            <a:avLst/>
          </a:prstGeom>
          <a:noFill/>
          <a:ln w="9525">
            <a:noFill/>
            <a:miter lim="800000"/>
            <a:headEnd/>
            <a:tailEnd/>
          </a:ln>
        </p:spPr>
      </p:pic>
      <p:sp>
        <p:nvSpPr>
          <p:cNvPr id="4" name="3 Rectángulo"/>
          <p:cNvSpPr/>
          <p:nvPr/>
        </p:nvSpPr>
        <p:spPr>
          <a:xfrm>
            <a:off x="0" y="4572008"/>
            <a:ext cx="9144000" cy="923330"/>
          </a:xfrm>
          <a:prstGeom prst="rect">
            <a:avLst/>
          </a:prstGeom>
          <a:noFill/>
        </p:spPr>
        <p:txBody>
          <a:bodyPr>
            <a:spAutoFit/>
          </a:bodyPr>
          <a:lstStyle/>
          <a:p>
            <a:pPr algn="ctr">
              <a:defRPr/>
            </a:pPr>
            <a:r>
              <a:rPr lang="es-ES" sz="5400" b="1" dirty="0">
                <a:ln w="1905">
                  <a:solidFill>
                    <a:srgbClr val="FF6600"/>
                  </a:solidFill>
                </a:ln>
                <a:gradFill flip="none" rotWithShape="1">
                  <a:gsLst>
                    <a:gs pos="0">
                      <a:srgbClr val="FF9966">
                        <a:shade val="30000"/>
                        <a:satMod val="115000"/>
                      </a:srgbClr>
                    </a:gs>
                    <a:gs pos="50000">
                      <a:srgbClr val="FF9966">
                        <a:shade val="67500"/>
                        <a:satMod val="115000"/>
                      </a:srgbClr>
                    </a:gs>
                    <a:gs pos="100000">
                      <a:srgbClr val="FF9966">
                        <a:shade val="100000"/>
                        <a:satMod val="115000"/>
                      </a:srgbClr>
                    </a:gs>
                  </a:gsLst>
                  <a:lin ang="5400000" scaled="1"/>
                  <a:tileRect/>
                </a:gradFill>
                <a:effectLst>
                  <a:innerShdw blurRad="69850" dist="43180" dir="5400000">
                    <a:srgbClr val="000000">
                      <a:alpha val="65000"/>
                    </a:srgbClr>
                  </a:innerShdw>
                </a:effectLst>
                <a:latin typeface="Forte" pitchFamily="66" charset="0"/>
                <a:cs typeface="Segoe UI" pitchFamily="34" charset="0"/>
              </a:rPr>
              <a:t>Fin</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TORRE DEL DIABLO">
  <a:themeElements>
    <a:clrScheme name="bajolalluv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ajolalluv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jolalluv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ajolalluv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ajolalluv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ajolalluv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ajolalluv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ajolalluv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jolalluv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ajolalluv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ajolalluv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ajolalluv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ajolalluv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ajolalluv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obreviventes">
  <a:themeElements>
    <a:clrScheme name="Sobreviven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obreviven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obreviven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obreviven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obreviven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obreviven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obreviven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obreviven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obreviven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obreviven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obreviven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obreviven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obreviven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obreviven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TORRE DEL DIABLO</Template>
  <TotalTime>4</TotalTime>
  <Words>508</Words>
  <Application>Microsoft Office PowerPoint</Application>
  <PresentationFormat>Presentación en pantalla (4:3)</PresentationFormat>
  <Paragraphs>81</Paragraphs>
  <Slides>42</Slides>
  <Notes>41</Notes>
  <HiddenSlides>0</HiddenSlides>
  <MMClips>0</MMClips>
  <ScaleCrop>false</ScaleCrop>
  <HeadingPairs>
    <vt:vector size="4" baseType="variant">
      <vt:variant>
        <vt:lpstr>Tema</vt:lpstr>
      </vt:variant>
      <vt:variant>
        <vt:i4>3</vt:i4>
      </vt:variant>
      <vt:variant>
        <vt:lpstr>Títulos de diapositiva</vt:lpstr>
      </vt:variant>
      <vt:variant>
        <vt:i4>42</vt:i4>
      </vt:variant>
    </vt:vector>
  </HeadingPairs>
  <TitlesOfParts>
    <vt:vector size="45" baseType="lpstr">
      <vt:lpstr>LA TORRE DEL DIABLO</vt:lpstr>
      <vt:lpstr>Sobreviventes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2015-02-10T07:51:32Z</dcterms:created>
  <dcterms:modified xsi:type="dcterms:W3CDTF">2015-02-10T07:56:11Z</dcterms:modified>
</cp:coreProperties>
</file>