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7" r:id="rId2"/>
  </p:sldMasterIdLst>
  <p:sldIdLst>
    <p:sldId id="256" r:id="rId3"/>
    <p:sldId id="258" r:id="rId4"/>
    <p:sldId id="259" r:id="rId5"/>
    <p:sldId id="261" r:id="rId6"/>
    <p:sldId id="355" r:id="rId7"/>
    <p:sldId id="262" r:id="rId8"/>
    <p:sldId id="358" r:id="rId9"/>
    <p:sldId id="357" r:id="rId10"/>
    <p:sldId id="263" r:id="rId11"/>
    <p:sldId id="272" r:id="rId12"/>
    <p:sldId id="331" r:id="rId13"/>
    <p:sldId id="327" r:id="rId14"/>
    <p:sldId id="332" r:id="rId15"/>
    <p:sldId id="356" r:id="rId16"/>
    <p:sldId id="329" r:id="rId17"/>
    <p:sldId id="330" r:id="rId18"/>
    <p:sldId id="334" r:id="rId19"/>
    <p:sldId id="321" r:id="rId20"/>
    <p:sldId id="335" r:id="rId21"/>
    <p:sldId id="319" r:id="rId22"/>
    <p:sldId id="318" r:id="rId23"/>
    <p:sldId id="320" r:id="rId24"/>
    <p:sldId id="323" r:id="rId25"/>
    <p:sldId id="324" r:id="rId26"/>
    <p:sldId id="325" r:id="rId27"/>
    <p:sldId id="326" r:id="rId28"/>
    <p:sldId id="336" r:id="rId29"/>
    <p:sldId id="311" r:id="rId30"/>
    <p:sldId id="310" r:id="rId31"/>
    <p:sldId id="312" r:id="rId32"/>
    <p:sldId id="313" r:id="rId33"/>
    <p:sldId id="314" r:id="rId34"/>
    <p:sldId id="316" r:id="rId35"/>
    <p:sldId id="338" r:id="rId36"/>
    <p:sldId id="337" r:id="rId37"/>
    <p:sldId id="305" r:id="rId38"/>
    <p:sldId id="343" r:id="rId39"/>
    <p:sldId id="293" r:id="rId40"/>
    <p:sldId id="292" r:id="rId41"/>
    <p:sldId id="341" r:id="rId42"/>
    <p:sldId id="342" r:id="rId43"/>
    <p:sldId id="304" r:id="rId44"/>
    <p:sldId id="300" r:id="rId45"/>
    <p:sldId id="291" r:id="rId46"/>
    <p:sldId id="346" r:id="rId47"/>
    <p:sldId id="301" r:id="rId48"/>
    <p:sldId id="297" r:id="rId49"/>
    <p:sldId id="347" r:id="rId50"/>
    <p:sldId id="298" r:id="rId51"/>
    <p:sldId id="282" r:id="rId52"/>
    <p:sldId id="283" r:id="rId53"/>
    <p:sldId id="284" r:id="rId54"/>
    <p:sldId id="285" r:id="rId55"/>
    <p:sldId id="345" r:id="rId56"/>
    <p:sldId id="289" r:id="rId57"/>
    <p:sldId id="273" r:id="rId58"/>
    <p:sldId id="290" r:id="rId59"/>
    <p:sldId id="287" r:id="rId60"/>
    <p:sldId id="348" r:id="rId61"/>
    <p:sldId id="279" r:id="rId62"/>
    <p:sldId id="276" r:id="rId63"/>
    <p:sldId id="277" r:id="rId64"/>
    <p:sldId id="269" r:id="rId65"/>
    <p:sldId id="268" r:id="rId66"/>
    <p:sldId id="281" r:id="rId67"/>
    <p:sldId id="353" r:id="rId68"/>
    <p:sldId id="351" r:id="rId69"/>
    <p:sldId id="349" r:id="rId70"/>
    <p:sldId id="354" r:id="rId71"/>
    <p:sldId id="359" r:id="rId72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C64l4FxxZpyjMDCXdMn4w==" hashData="jVdLWRZqV0OBnznpqsoxPbkH8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AAC6"/>
    <a:srgbClr val="CCCCFF"/>
    <a:srgbClr val="000000"/>
    <a:srgbClr val="CC6600"/>
    <a:srgbClr val="FF9900"/>
    <a:srgbClr val="BEDCF4"/>
    <a:srgbClr val="FF6600"/>
    <a:srgbClr val="BEBE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0" autoAdjust="0"/>
    <p:restoredTop sz="94660" autoAdjust="0"/>
  </p:normalViewPr>
  <p:slideViewPr>
    <p:cSldViewPr>
      <p:cViewPr>
        <p:scale>
          <a:sx n="77" d="100"/>
          <a:sy n="77" d="100"/>
        </p:scale>
        <p:origin x="-78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2" units="1/cm"/>
          <inkml:channelProperty channel="Y" name="resolution" value="32" units="1/cm"/>
        </inkml:channelProperties>
      </inkml:inkSource>
      <inkml:timestamp xml:id="ts0" timeString="2011-01-03T22:06:33.359"/>
    </inkml:context>
    <inkml:brush xml:id="br0">
      <inkml:brushProperty name="width" value="0.09701" units="cm"/>
      <inkml:brushProperty name="height" value="0.09701" units="cm"/>
      <inkml:brushProperty name="color" value="#666699"/>
      <inkml:brushProperty name="fitToCurve" value="1"/>
    </inkml:brush>
  </inkml:definitions>
  <inkml:trace contextRef="#ctx0" brushRef="#br0">173 122,'0'0,"0"24,0-24,0 0,0 0,0 24,0-24,0 25,0-25,0 24,0-24,0 24,0 0,0-24,0 25,0-25,0 24,0-24,0 0,0 24,0-24,0 0,0 0,0 25,0-25,25 0,-25 0,0 0,0 0,25 0,-25-25,0 1,0 24,0-24,0-1,0 1,0 24,0-24,0 24,0-24,0-1,0 25,0-24,0 24,0 0,0 24,0-24,-25 25,25-25,0 24,-25-24,25 0,0 24,0-24,-24 0,24 0,0 24,-25-24,25 25,-25-25,25 0,-25 0,25 0,-25 24,0-24,25 0,-24 0,24 0,24 24,-24-24,25 0,-25 0,25-24,0 0,-25 24,0-25,25 25,-25-24,0 24,25-24,-25 0,0 24,0 0,0-25,0 1,0 24,0-24,0 24,0-25,0 1,24 24,-24 0,25 0,-25 0,0 24,0-24,0 25,0-25,25 24,-25-24,0 24,0 1,0-25,0 24,0-24,0 24,0-24,0 24,0 1,0-25,0 24,0-24,0 0,0 24,0-24,0 25,0-25,25 24,-25-24,0 0,0 24,0-24,25 0,-25 0,25 0,-25 0,0-24,0 0,0 24,0 0,0-25,0 25</inkml:trace>
  <inkml:trace contextRef="#ctx0" brushRef="#br0" timeOffset="6062">595 122,'0'0,"-24"0,24 0,-25 0,25 0,0 0,0 24,0-24,0 24,-25-24,25 25,0-25,0 24,0 0,0-24,0 24,0-24,0 25,0-25,0 48,0-48,0 0,0 25,0-25,25 0,-25 24,25-24,-25 0,24 0,1 0,0 0,-25 0,25-24,-25-1,0 25,0-24,0 24,25-24,-25 24,0-25,0 1,0 24,0-24,0 24,0-24,0 24,0 0,0 24,0-24,0 24,0 0,0 1,0-1,0-24,0 0,0 24,0 1,0-25,0 24,0 0,0-48,0 0,0 24,0-25,0 25,0-24,0 24,0-24,0-1,0 25,0-24,0 24,0-24,0 24,0 0,0-24,0-1,0 25,0-24,0 24,0-24,0 24,-25 0,25-25,-25 25,0 0,25 0,-25 0,25 25,-24-25,24 0,0 24,-25-24,25 0,-25 0,25 0,-25 24,25-24,0 25,-25-25,25 0,0 24,0-24,-25 24,25-24,0 24,0-24,0 0,-24 0,24 25,0-25,0 24,0-24,24 0,-24 0,25 0,-25 0,50 0,-50 0,0-24,0-1,0 25,0-24,-25 24,25-24,0 0,0 24,-25-25,0 1,25 0,-24 24,24-25,0 1,0 24,24 0,-24-24,0 24,25-25,-25 1,25 24,-25 0,25 0,-25 24,0-24,0 25,0-25,0 24,0-24,0 24,0 1,0-25,-25 0,25 0,-25 24,25-24,25 0,-25 24,0-24,25 25,-25-1,0 0,0-24,0 0,0 24,0-24,0 25,0-25,0 24,0-24,0 24,0 1,0-25,25 0,-25 24,0-24,25 0,-25 0,24 0,1 0,0 0,-25 0,0 0,25 0,-25 0,25 0,-25-24,0-1,0 25,0-24,0 24,0-24,0 24,0-25,0 1,0 24,0-24,0 24,0-49,0 49,0-24,0 24,0-24,0 24,0-25,0 1,24 24,-24-24,0 24,25-25,-25 25,25 0,-25 25,0-25,25 0,-25 24,0-24,0 24,0-24,0 25,0-25,0 48,-25-48,25 25,0-25,0 24,0 0,0 0,0-24,-25 25,25-25,0 24,0 0,-25-24,25 25,0-25,0 24,-24 0,-1-24,25 0</inkml:trace>
  <inkml:trace contextRef="#ctx0" brushRef="#br0" timeOffset="14078">1042 170,'0'0,"-25"0,25 0,-24 0,24 0,-25 0,0 0,25-24,-25 24,0 0,25 0,25-24,25 24,-50 0,0-25,0 25,25 0,-25 0,24 0,-24 0,0 0,0 0,0 0,0 25,0-25,0 24,0-24,25 24,-25-24,0 25,0-25,0 0,0 24,0-24,0 24,0-24,0 24,25 1,-25-1,0-24,0 0,25 24,-25-24,0 25,0-25,0 0,0 0,25 0,-25 0,0-25,0 1,24 24,-24-24,0 24,0-25,0 25,0-24,0 0,0 24,0-24,0 24,0-25,0 25,0-24,0 0,0 24,-24-25,-1 25,25 0,0 25,0-25,0 24,0-24,0 49,0-49,0 24,0-24,0 24,0-24,0 24,0 1,25-25,-25 24,0-24,0 0,0 0,0 24,0 1,0-25,0 24,0 0,0-24,24 0,-24 0,0 25,0-25,25 0,-25 0,25 0,-25 0,25 0,-25 0,0-25,0 1,25 24,-25 0,25 0,-25 0,49 0,-49 0,25 24,-50-24,0 0,-24 0,49 0,-25 0,0 0,0 0,0 0,25 0,-24 0,24 0,-25 0,0 0,25 0,-25 0,25-24,-25 0,1 24,24-25,-25 25,25-24,-25 0,25 24,0 0,0-25,0 1,0 24,0 0,0 24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2" units="1/cm"/>
          <inkml:channelProperty channel="Y" name="resolution" value="32" units="1/cm"/>
        </inkml:channelProperties>
      </inkml:inkSource>
      <inkml:timestamp xml:id="ts0" timeString="2011-01-03T22:06:33.359"/>
    </inkml:context>
    <inkml:brush xml:id="br0">
      <inkml:brushProperty name="width" value="0.09701" units="cm"/>
      <inkml:brushProperty name="height" value="0.09701" units="cm"/>
      <inkml:brushProperty name="color" value="#666699"/>
      <inkml:brushProperty name="fitToCurve" value="1"/>
    </inkml:brush>
  </inkml:definitions>
  <inkml:trace contextRef="#ctx0" brushRef="#br0">173 122,'0'0,"0"24,0-24,0 0,0 0,0 24,0-24,0 25,0-25,0 24,0-24,0 24,0 0,0-24,0 25,0-25,0 24,0-24,0 0,0 24,0-24,0 0,0 0,0 25,0-25,25 0,-25 0,0 0,0 0,25 0,-25-25,0 1,0 24,0-24,0-1,0 1,0 24,0-24,0 24,0-24,0-1,0 25,0-24,0 24,0 0,0 24,0-24,-25 25,25-25,0 24,-25-24,25 0,0 24,0-24,-24 0,24 0,0 24,-25-24,25 25,-25-25,25 0,-25 0,25 0,-25 24,0-24,25 0,-24 0,24 0,24 24,-24-24,25 0,-25 0,25-24,0 0,-25 24,0-25,25 25,-25-24,0 24,25-24,-25 0,0 24,0 0,0-25,0 1,0 24,0-24,0 24,0-25,0 1,24 24,-24 0,25 0,-25 0,0 24,0-24,0 25,0-25,25 24,-25-24,0 24,0 1,0-25,0 24,0-24,0 24,0-24,0 24,0 1,0-25,0 24,0-24,0 0,0 24,0-24,0 25,0-25,25 24,-25-24,0 0,0 24,0-24,25 0,-25 0,25 0,-25 0,0-24,0 0,0 24,0 0,0-25,0 25</inkml:trace>
  <inkml:trace contextRef="#ctx0" brushRef="#br0" timeOffset="6062">595 122,'0'0,"-24"0,24 0,-25 0,25 0,0 0,0 24,0-24,0 24,-25-24,25 25,0-25,0 24,0 0,0-24,0 24,0-24,0 25,0-25,0 48,0-48,0 0,0 25,0-25,25 0,-25 24,25-24,-25 0,24 0,1 0,0 0,-25 0,25-24,-25-1,0 25,0-24,0 24,25-24,-25 24,0-25,0 1,0 24,0-24,0 24,0-24,0 24,0 0,0 24,0-24,0 24,0 0,0 1,0-1,0-24,0 0,0 24,0 1,0-25,0 24,0 0,0-48,0 0,0 24,0-25,0 25,0-24,0 24,0-24,0-1,0 25,0-24,0 24,0-24,0 24,0 0,0-24,0-1,0 25,0-24,0 24,0-24,0 24,-25 0,25-25,-25 25,0 0,25 0,-25 0,25 25,-24-25,24 0,0 24,-25-24,25 0,-25 0,25 0,-25 24,25-24,0 25,-25-25,25 0,0 24,0-24,-25 24,25-24,0 24,0-24,0 0,-24 0,24 25,0-25,0 24,0-24,24 0,-24 0,25 0,-25 0,50 0,-50 0,0-24,0-1,0 25,0-24,-25 24,25-24,0 0,0 24,-25-25,0 1,25 0,-24 24,24-25,0 1,0 24,24 0,-24-24,0 24,25-25,-25 1,25 24,-25 0,25 0,-25 24,0-24,0 25,0-25,0 24,0-24,0 24,0 1,0-25,-25 0,25 0,-25 24,25-24,25 0,-25 24,0-24,25 25,-25-1,0 0,0-24,0 0,0 24,0-24,0 25,0-25,0 24,0-24,0 24,0 1,0-25,25 0,-25 24,0-24,25 0,-25 0,24 0,1 0,0 0,-25 0,0 0,25 0,-25 0,25 0,-25-24,0-1,0 25,0-24,0 24,0-24,0 24,0-25,0 1,0 24,0-24,0 24,0-49,0 49,0-24,0 24,0-24,0 24,0-25,0 1,24 24,-24-24,0 24,25-25,-25 25,25 0,-25 25,0-25,25 0,-25 24,0-24,0 24,0-24,0 25,0-25,0 48,-25-48,25 25,0-25,0 24,0 0,0 0,0-24,-25 25,25-25,0 24,0 0,-25-24,25 25,0-25,0 24,-24 0,-1-24,25 0</inkml:trace>
  <inkml:trace contextRef="#ctx0" brushRef="#br0" timeOffset="14078">1042 170,'0'0,"-25"0,25 0,-24 0,24 0,-25 0,0 0,25-24,-25 24,0 0,25 0,25-24,25 24,-50 0,0-25,0 25,25 0,-25 0,24 0,-24 0,0 0,0 0,0 0,0 25,0-25,0 24,0-24,25 24,-25-24,0 25,0-25,0 0,0 24,0-24,0 24,0-24,0 24,25 1,-25-1,0-24,0 0,25 24,-25-24,0 25,0-25,0 0,0 0,25 0,-25 0,0-25,0 1,24 24,-24-24,0 24,0-25,0 25,0-24,0 0,0 24,0-24,0 24,0-25,0 25,0-24,0 0,0 24,-24-25,-1 25,25 0,0 25,0-25,0 24,0-24,0 49,0-49,0 24,0-24,0 24,0-24,0 24,0 1,25-25,-25 24,0-24,0 0,0 0,0 24,0 1,0-25,0 24,0 0,0-24,24 0,-24 0,0 25,0-25,25 0,-25 0,25 0,-25 0,25 0,-25 0,0-25,0 1,25 24,-25 0,25 0,-25 0,49 0,-49 0,25 24,-50-24,0 0,-24 0,49 0,-25 0,0 0,0 0,0 0,25 0,-24 0,24 0,-25 0,0 0,25 0,-25 0,25-24,-25 0,1 24,24-25,-25 25,25-24,-25 0,25 24,0 0,0-25,0 1,0 24,0 0,0 24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690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114691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14692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14693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es-ES_tradnl" noProof="0" smtClean="0"/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114696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035B566-2016-48F3-AA87-592D3DF50864}" type="slidenum">
              <a:rPr lang="es-ES_tradnl"/>
              <a:pPr/>
              <a:t>‹Nº›</a:t>
            </a:fld>
            <a:endParaRPr lang="es-ES_tradnl"/>
          </a:p>
        </p:txBody>
      </p:sp>
      <p:sp>
        <p:nvSpPr>
          <p:cNvPr id="114697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es-ES_tradnl" noProof="0" smtClean="0"/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5502F8-52D8-47F6-B4A1-4B00CB1C315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49434694"/>
      </p:ext>
    </p:extLst>
  </p:cSld>
  <p:clrMapOvr>
    <a:masterClrMapping/>
  </p:clrMapOvr>
  <p:transition spd="slow" advClick="0" advTm="10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35715-FC1F-4908-A647-4B6D361EBEE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28713462"/>
      </p:ext>
    </p:extLst>
  </p:cSld>
  <p:clrMapOvr>
    <a:masterClrMapping/>
  </p:clrMapOvr>
  <p:transition spd="slow" advClick="0" advTm="10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9C0C2-C471-4F2E-AE62-E489839C07D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89244670"/>
      </p:ext>
    </p:extLst>
  </p:cSld>
  <p:clrMapOvr>
    <a:masterClrMapping/>
  </p:clrMapOvr>
  <p:transition spd="slow" advClick="0" advTm="10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5C87C-2D47-43C7-9DD0-6384431FD17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5131610"/>
      </p:ext>
    </p:extLst>
  </p:cSld>
  <p:clrMapOvr>
    <a:masterClrMapping/>
  </p:clrMapOvr>
  <p:transition spd="slow" advClick="0" advTm="10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F90DDF-E3D4-42A3-80E2-5389B4B23E4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16316881"/>
      </p:ext>
    </p:extLst>
  </p:cSld>
  <p:clrMapOvr>
    <a:masterClrMapping/>
  </p:clrMapOvr>
  <p:transition spd="slow" advClick="0" advTm="10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861DD-100A-4DEF-B265-5FDAF0AD02B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76353318"/>
      </p:ext>
    </p:extLst>
  </p:cSld>
  <p:clrMapOvr>
    <a:masterClrMapping/>
  </p:clrMapOvr>
  <p:transition spd="slow" advClick="0" advTm="10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DB10E6-C533-4383-95EF-EAA17293A66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58454189"/>
      </p:ext>
    </p:extLst>
  </p:cSld>
  <p:clrMapOvr>
    <a:masterClrMapping/>
  </p:clrMapOvr>
  <p:transition spd="slow" advClick="0" advTm="10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9D5A42-0FA0-4289-AD0B-61B11D64769A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20421296"/>
      </p:ext>
    </p:extLst>
  </p:cSld>
  <p:clrMapOvr>
    <a:masterClrMapping/>
  </p:clrMapOvr>
  <p:transition spd="slow" advClick="0" advTm="10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FA210-BA1D-4C4A-BBFF-1671B3BBAAC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2109120"/>
      </p:ext>
    </p:extLst>
  </p:cSld>
  <p:clrMapOvr>
    <a:masterClrMapping/>
  </p:clrMapOvr>
  <p:transition spd="slow" advClick="0" advTm="10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9FED8-4EC3-4D44-90F5-B034FDF8FD0B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04811685"/>
      </p:ext>
    </p:extLst>
  </p:cSld>
  <p:clrMapOvr>
    <a:masterClrMapping/>
  </p:clrMapOvr>
  <p:transition spd="slow" advClick="0" advTm="10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526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66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113667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13668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1366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1367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1367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_tradnl"/>
          </a:p>
        </p:txBody>
      </p:sp>
      <p:sp>
        <p:nvSpPr>
          <p:cNvPr id="11367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_tradnl"/>
          </a:p>
        </p:txBody>
      </p:sp>
      <p:sp>
        <p:nvSpPr>
          <p:cNvPr id="11367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736AFE5-5D5B-4BCD-92AB-6F3066E9F1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ransition spd="slow" advClick="0" advTm="10000">
    <p:wedg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e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emf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2" name="AutoShape 6"/>
          <p:cNvSpPr>
            <a:spLocks noChangeArrowheads="1"/>
          </p:cNvSpPr>
          <p:nvPr/>
        </p:nvSpPr>
        <p:spPr bwMode="auto">
          <a:xfrm rot="16200000">
            <a:off x="1421606" y="-1126331"/>
            <a:ext cx="6335713" cy="9109075"/>
          </a:xfrm>
          <a:prstGeom prst="horizontalScroll">
            <a:avLst>
              <a:gd name="adj" fmla="val 12500"/>
            </a:avLst>
          </a:prstGeom>
          <a:solidFill>
            <a:schemeClr val="hlink"/>
          </a:solidFill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11623" name="Picture 7" descr="DSC026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675" y="620713"/>
            <a:ext cx="1938338" cy="2520950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24" name="Text Box 8"/>
          <p:cNvSpPr txBox="1">
            <a:spLocks noChangeArrowheads="1"/>
          </p:cNvSpPr>
          <p:nvPr/>
        </p:nvSpPr>
        <p:spPr bwMode="auto">
          <a:xfrm>
            <a:off x="1331913" y="404813"/>
            <a:ext cx="6840537" cy="512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i="1" dirty="0">
                <a:latin typeface="Berlin Sans FB" pitchFamily="34" charset="0"/>
              </a:rPr>
              <a:t>    </a:t>
            </a:r>
            <a:endParaRPr lang="es-ES_tradnl" sz="2000" i="1" dirty="0">
              <a:solidFill>
                <a:srgbClr val="000000"/>
              </a:solidFill>
              <a:latin typeface="Berlin Sans FB" pitchFamily="34" charset="0"/>
            </a:endParaRPr>
          </a:p>
          <a:p>
            <a:pPr>
              <a:spcBef>
                <a:spcPct val="50000"/>
              </a:spcBef>
            </a:pPr>
            <a:r>
              <a:rPr lang="es-ES_tradnl" sz="2000" i="1" dirty="0">
                <a:solidFill>
                  <a:srgbClr val="000000"/>
                </a:solidFill>
                <a:latin typeface="Berlin Sans FB" pitchFamily="34" charset="0"/>
              </a:rPr>
              <a:t>    </a:t>
            </a:r>
            <a:r>
              <a:rPr lang="es-ES_tradnl" sz="2000" b="1" i="1" dirty="0">
                <a:solidFill>
                  <a:schemeClr val="bg1"/>
                </a:solidFill>
                <a:latin typeface="Ravie" pitchFamily="82" charset="0"/>
              </a:rPr>
              <a:t>S</a:t>
            </a:r>
            <a:r>
              <a:rPr lang="es-ES_tradnl" sz="2000" b="1" i="1" dirty="0">
                <a:solidFill>
                  <a:schemeClr val="bg1"/>
                </a:solidFill>
                <a:latin typeface="Berlin Sans FB" pitchFamily="34" charset="0"/>
              </a:rPr>
              <a:t>e dice en Granada que todas las                               mujeres solteras que, coincidiendo                                       con la fecha de la toma de la ciudad                                  por los Reyes Católicos, suban a la                                   Torre de la Vela y hagan sonar la                                  campana, encontrarán novio en el                               transcurso del año. </a:t>
            </a:r>
          </a:p>
          <a:p>
            <a:pPr>
              <a:spcBef>
                <a:spcPct val="50000"/>
              </a:spcBef>
            </a:pPr>
            <a:r>
              <a:rPr lang="es-ES_tradnl" i="1" dirty="0">
                <a:solidFill>
                  <a:srgbClr val="000000"/>
                </a:solidFill>
              </a:rPr>
              <a:t>     </a:t>
            </a:r>
            <a:r>
              <a:rPr lang="es-ES_tradnl" sz="2000" i="1" dirty="0">
                <a:solidFill>
                  <a:srgbClr val="000000"/>
                </a:solidFill>
                <a:latin typeface="Ravie" pitchFamily="82" charset="0"/>
              </a:rPr>
              <a:t>H</a:t>
            </a:r>
            <a:r>
              <a:rPr lang="es-ES_tradnl" sz="2000" i="1" dirty="0">
                <a:solidFill>
                  <a:srgbClr val="000000"/>
                </a:solidFill>
                <a:latin typeface="Berlin Sans FB" pitchFamily="34" charset="0"/>
              </a:rPr>
              <a:t>oy vamos a perdernos por la Alcazaba de la Alhambra, hasta llegar a la Torre de la Vela, con intención de presenciar esa antigua costumbre.</a:t>
            </a:r>
            <a:r>
              <a:rPr lang="es-ES_tradnl" sz="2000" dirty="0">
                <a:latin typeface="Berlin Sans FB" pitchFamily="34" charset="0"/>
              </a:rPr>
              <a:t> </a:t>
            </a:r>
            <a:endParaRPr lang="es-ES_tradnl" sz="2000" b="1" i="1" dirty="0">
              <a:solidFill>
                <a:schemeClr val="bg1"/>
              </a:solidFill>
              <a:latin typeface="Berlin Sans FB" pitchFamily="34" charset="0"/>
            </a:endParaRPr>
          </a:p>
          <a:p>
            <a:pPr>
              <a:spcBef>
                <a:spcPct val="50000"/>
              </a:spcBef>
            </a:pPr>
            <a:r>
              <a:rPr lang="es-ES_tradnl" sz="2000" i="1" dirty="0">
                <a:solidFill>
                  <a:srgbClr val="000000"/>
                </a:solidFill>
                <a:latin typeface="Berlin Sans FB" pitchFamily="34" charset="0"/>
              </a:rPr>
              <a:t>     </a:t>
            </a:r>
            <a:r>
              <a:rPr lang="es-ES_tradnl" sz="2000" i="1" dirty="0">
                <a:solidFill>
                  <a:srgbClr val="000000"/>
                </a:solidFill>
                <a:latin typeface="Ravie" pitchFamily="82" charset="0"/>
              </a:rPr>
              <a:t>D</a:t>
            </a:r>
            <a:r>
              <a:rPr lang="es-ES_tradnl" sz="2000" i="1" dirty="0">
                <a:solidFill>
                  <a:srgbClr val="000000"/>
                </a:solidFill>
                <a:latin typeface="Berlin Sans FB" pitchFamily="34" charset="0"/>
              </a:rPr>
              <a:t>e paso, vamos a tener la oportunidad de entrar en la  parte más antigua de la Alhambra: Una auténtica fortaleza con grandes torres defensivas, donde el monarca establecería  la residencia real.</a:t>
            </a:r>
          </a:p>
        </p:txBody>
      </p:sp>
    </p:spTree>
  </p:cSld>
  <p:clrMapOvr>
    <a:masterClrMapping/>
  </p:clrMapOvr>
  <p:transition spd="slow" advClick="0" advTm="32000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 descr="DSC026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WordArt 4"/>
          <p:cNvSpPr>
            <a:spLocks noChangeArrowheads="1" noChangeShapeType="1" noTextEdit="1"/>
          </p:cNvSpPr>
          <p:nvPr/>
        </p:nvSpPr>
        <p:spPr bwMode="auto">
          <a:xfrm>
            <a:off x="3421063" y="549275"/>
            <a:ext cx="5327650" cy="1298575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46875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>
                    <a:alpha val="50000"/>
                  </a:srgbClr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lgerian"/>
              </a:rPr>
              <a:t>Ritual en La torre de la Vela</a:t>
            </a:r>
          </a:p>
        </p:txBody>
      </p:sp>
      <p:sp>
        <p:nvSpPr>
          <p:cNvPr id="116742" name="Text Box 6"/>
          <p:cNvSpPr txBox="1">
            <a:spLocks noChangeArrowheads="1"/>
          </p:cNvSpPr>
          <p:nvPr/>
        </p:nvSpPr>
        <p:spPr bwMode="auto">
          <a:xfrm>
            <a:off x="3959225" y="476250"/>
            <a:ext cx="51847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Ravie" pitchFamily="82" charset="0"/>
              </a:rPr>
              <a:t> 2 de Enero: Día de la Toma y…</a:t>
            </a:r>
          </a:p>
        </p:txBody>
      </p:sp>
    </p:spTree>
  </p:cSld>
  <p:clrMapOvr>
    <a:masterClrMapping/>
  </p:clrMapOvr>
  <p:transition spd="slow" advClick="0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12" presetID="18" presetClass="entr" presetSubtype="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1167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6" name="Picture 6" descr="DSC026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767" name="Picture 7" descr="DSC026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768" name="Text Box 8"/>
          <p:cNvSpPr txBox="1">
            <a:spLocks noChangeArrowheads="1"/>
          </p:cNvSpPr>
          <p:nvPr/>
        </p:nvSpPr>
        <p:spPr bwMode="auto">
          <a:xfrm>
            <a:off x="2843213" y="5445125"/>
            <a:ext cx="35290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latin typeface="Berlin Sans FB" pitchFamily="34" charset="0"/>
              </a:rPr>
              <a:t>  </a:t>
            </a: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Para llegar a la Torre, lo haremos por la puerta de las Granadas ya que es la entrada, por excelencia, de la Alhambra</a:t>
            </a:r>
          </a:p>
        </p:txBody>
      </p:sp>
    </p:spTree>
  </p:cSld>
  <p:clrMapOvr>
    <a:masterClrMapping/>
  </p:clrMapOvr>
  <p:transition spd="slow" advClick="0" advTm="20000">
    <p:split orient="vert"/>
    <p:sndAc>
      <p:stSnd loop="1">
        <p:snd r:embed="rId2" name="Recuerdos recor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2" name="Picture 4" descr="DSC027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0"/>
            <a:ext cx="6792912" cy="5094288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3" name="Picture 5" descr="DSC027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13175" cy="5084763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814" name="AutoShape 6"/>
          <p:cNvSpPr>
            <a:spLocks noChangeArrowheads="1"/>
          </p:cNvSpPr>
          <p:nvPr/>
        </p:nvSpPr>
        <p:spPr bwMode="auto">
          <a:xfrm rot="10800000">
            <a:off x="1763713" y="5300663"/>
            <a:ext cx="6229350" cy="1538287"/>
          </a:xfrm>
          <a:prstGeom prst="horizontalScroll">
            <a:avLst>
              <a:gd name="adj" fmla="val 12500"/>
            </a:avLst>
          </a:prstGeom>
          <a:solidFill>
            <a:srgbClr val="FF6600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9815" name="Text Box 7"/>
          <p:cNvSpPr txBox="1">
            <a:spLocks noChangeArrowheads="1"/>
          </p:cNvSpPr>
          <p:nvPr/>
        </p:nvSpPr>
        <p:spPr bwMode="auto">
          <a:xfrm>
            <a:off x="2916238" y="5734050"/>
            <a:ext cx="4103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Dejamos a un lado la fuente de Carlos V y la estatua del Washington Irving</a:t>
            </a:r>
          </a:p>
        </p:txBody>
      </p:sp>
    </p:spTree>
  </p:cSld>
  <p:clrMapOvr>
    <a:masterClrMapping/>
  </p:clrMapOvr>
  <p:transition spd="slow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9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9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6" name="Picture 2" descr="DSC027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7" name="Picture 5" descr="DSC027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388" y="0"/>
            <a:ext cx="4265612" cy="5688013"/>
          </a:xfrm>
          <a:prstGeom prst="rect">
            <a:avLst/>
          </a:prstGeom>
          <a:noFill/>
          <a:ln w="317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839" name="Picture 7" descr="DSC027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276475"/>
            <a:ext cx="922337" cy="172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841" name="Picture 9" descr="DSC026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22888" cy="6858000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843" name="Text Box 11"/>
          <p:cNvSpPr txBox="1">
            <a:spLocks noChangeArrowheads="1"/>
          </p:cNvSpPr>
          <p:nvPr/>
        </p:nvSpPr>
        <p:spPr bwMode="auto">
          <a:xfrm>
            <a:off x="5614988" y="5667375"/>
            <a:ext cx="35290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FFFFCC"/>
                </a:solidFill>
                <a:latin typeface="Berlin Sans FB" pitchFamily="34" charset="0"/>
              </a:rPr>
              <a:t>   y cruzamos la muralla por la  Puerta de la Justicia para salir    por el empedrado en busca de         la explanada</a:t>
            </a:r>
          </a:p>
        </p:txBody>
      </p:sp>
    </p:spTree>
  </p:cSld>
  <p:clrMapOvr>
    <a:masterClrMapping/>
  </p:clrMapOvr>
  <p:transition spd="slow" advClick="0"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60" name="Picture 4" descr="DSC027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763" y="-719138"/>
            <a:ext cx="5965826" cy="757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4261" name="Picture 5" descr="DSC027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475" y="-531813"/>
            <a:ext cx="5413375" cy="738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6" name="Picture 4" descr="DSC027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4" name="Picture 4" descr="DSC026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539750" y="393700"/>
            <a:ext cx="4464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Las imponentes torres de la Alcazaba, aparecen ante nuestra vista</a:t>
            </a: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22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2" name="Picture 4" descr="DSC026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34" name="Rectangle 6"/>
          <p:cNvSpPr>
            <a:spLocks noChangeArrowheads="1"/>
          </p:cNvSpPr>
          <p:nvPr/>
        </p:nvSpPr>
        <p:spPr bwMode="auto">
          <a:xfrm>
            <a:off x="4645025" y="0"/>
            <a:ext cx="4679950" cy="9080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24935" name="Picture 7" descr="DSC026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3" y="881063"/>
            <a:ext cx="4484687" cy="597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36" name="Text Box 8"/>
          <p:cNvSpPr txBox="1">
            <a:spLocks noChangeArrowheads="1"/>
          </p:cNvSpPr>
          <p:nvPr/>
        </p:nvSpPr>
        <p:spPr bwMode="auto">
          <a:xfrm>
            <a:off x="5076825" y="404813"/>
            <a:ext cx="3743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latin typeface="Berlin Sans FB" pitchFamily="34" charset="0"/>
              </a:rPr>
              <a:t>   Cruzamos la puerta y  pasamos directamente al foso de las murallas</a:t>
            </a: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DSC026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DSC026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5956" name="Text Box 4"/>
          <p:cNvSpPr txBox="1">
            <a:spLocks noChangeArrowheads="1"/>
          </p:cNvSpPr>
          <p:nvPr/>
        </p:nvSpPr>
        <p:spPr bwMode="auto">
          <a:xfrm>
            <a:off x="4067175" y="333375"/>
            <a:ext cx="43926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   Las torres del Homenaje y la Quebrada,        se alzan majestuosas ante nosotros</a:t>
            </a: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DSC026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DSC026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2212" name="Picture 4" descr="DSC026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22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2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DSC026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23" name="Text Box 3"/>
          <p:cNvSpPr txBox="1">
            <a:spLocks noChangeArrowheads="1"/>
          </p:cNvSpPr>
          <p:nvPr/>
        </p:nvSpPr>
        <p:spPr bwMode="auto">
          <a:xfrm>
            <a:off x="395288" y="765175"/>
            <a:ext cx="23050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 dirty="0">
                <a:solidFill>
                  <a:schemeClr val="bg1"/>
                </a:solidFill>
              </a:rPr>
              <a:t>    Constituyen unas aguerridas y sólidas defensas</a:t>
            </a:r>
          </a:p>
        </p:txBody>
      </p:sp>
    </p:spTree>
  </p:cSld>
  <p:clrMapOvr>
    <a:masterClrMapping/>
  </p:clrMapOvr>
  <p:transition spd="slow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9" name="Picture 3" descr="DSC026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100" name="Text Box 4"/>
          <p:cNvSpPr txBox="1">
            <a:spLocks noChangeArrowheads="1"/>
          </p:cNvSpPr>
          <p:nvPr/>
        </p:nvSpPr>
        <p:spPr bwMode="auto">
          <a:xfrm>
            <a:off x="4140200" y="404813"/>
            <a:ext cx="36004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Caminando un poco, vemos entre otras, asomar a lo lejos la Torre de la Vela</a:t>
            </a: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3" name="Picture 3" descr="DSC026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668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05" name="Picture 5" descr="DSC027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838"/>
            <a:ext cx="5068888" cy="676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06" name="Picture 6" descr="DSC026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616325"/>
            <a:ext cx="4103688" cy="324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007" name="Text Box 7"/>
          <p:cNvSpPr txBox="1">
            <a:spLocks noChangeArrowheads="1"/>
          </p:cNvSpPr>
          <p:nvPr/>
        </p:nvSpPr>
        <p:spPr bwMode="auto">
          <a:xfrm>
            <a:off x="3419475" y="476250"/>
            <a:ext cx="5256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     Pero antes, nos detenemos para disfrutar de las primeras vistas panorámicas desde la Torre del Cubo</a:t>
            </a: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3" name="Picture 5" descr="DSC026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DSC026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5364163" y="333375"/>
            <a:ext cx="3492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    Desde ella podemos ver el palacio y los jardines de entrada</a:t>
            </a: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DSC026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DSC026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63" name="Text Box 3"/>
          <p:cNvSpPr txBox="1">
            <a:spLocks noChangeArrowheads="1"/>
          </p:cNvSpPr>
          <p:nvPr/>
        </p:nvSpPr>
        <p:spPr bwMode="auto">
          <a:xfrm>
            <a:off x="1835150" y="333375"/>
            <a:ext cx="48974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y también el exterior de los muros</a:t>
            </a:r>
          </a:p>
        </p:txBody>
      </p:sp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4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DSC026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3276600" y="765175"/>
            <a:ext cx="26638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latin typeface="Berlin Sans FB" pitchFamily="34" charset="0"/>
              </a:rPr>
              <a:t>   </a:t>
            </a:r>
            <a:r>
              <a:rPr lang="es-ES_tradnl" i="1">
                <a:latin typeface="Berlin Sans FB" pitchFamily="34" charset="0"/>
              </a:rPr>
              <a:t>Pero aún podemos hacer una parada más, en la torre de las Armas</a:t>
            </a:r>
          </a:p>
        </p:txBody>
      </p:sp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DSC026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1619250" y="549275"/>
            <a:ext cx="3097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También las vistas desde esta torre son excelentes</a:t>
            </a:r>
          </a:p>
        </p:txBody>
      </p:sp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DSC026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DSC026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DSC026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 descr="DSC026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635" name="Text Box 3"/>
          <p:cNvSpPr txBox="1">
            <a:spLocks noChangeArrowheads="1"/>
          </p:cNvSpPr>
          <p:nvPr/>
        </p:nvSpPr>
        <p:spPr bwMode="auto">
          <a:xfrm>
            <a:off x="5435600" y="188913"/>
            <a:ext cx="2663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    A lo lejos, la Torre de  la Vela parece esperarnos</a:t>
            </a:r>
          </a:p>
        </p:txBody>
      </p:sp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DSC026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531" name="Text Box 3"/>
          <p:cNvSpPr txBox="1">
            <a:spLocks noChangeArrowheads="1"/>
          </p:cNvSpPr>
          <p:nvPr/>
        </p:nvSpPr>
        <p:spPr bwMode="auto">
          <a:xfrm>
            <a:off x="539750" y="393700"/>
            <a:ext cx="2303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Cruzamos finalmente la Plaza de Armas, </a:t>
            </a:r>
          </a:p>
        </p:txBody>
      </p:sp>
    </p:spTree>
  </p:cSld>
  <p:clrMapOvr>
    <a:masterClrMapping/>
  </p:clrMapOvr>
  <p:transition spd="slow" advClick="0" advTm="1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15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DSC026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DSC026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507" name="Text Box 3"/>
          <p:cNvSpPr txBox="1">
            <a:spLocks noChangeArrowheads="1"/>
          </p:cNvSpPr>
          <p:nvPr/>
        </p:nvSpPr>
        <p:spPr bwMode="auto">
          <a:xfrm>
            <a:off x="1116013" y="466725"/>
            <a:ext cx="23764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Y nos dirigimos directos a nuestro destino</a:t>
            </a:r>
          </a:p>
        </p:txBody>
      </p:sp>
    </p:spTree>
  </p:cSld>
  <p:clrMapOvr>
    <a:masterClrMapping/>
  </p:clrMapOvr>
  <p:transition spd="slow" advClick="0" advTm="1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4" name="Picture 4" descr="DSC026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4568825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5" name="Picture 5" descr="DSC0267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7" name="Rectangle 7"/>
          <p:cNvSpPr>
            <a:spLocks noChangeArrowheads="1"/>
          </p:cNvSpPr>
          <p:nvPr/>
        </p:nvSpPr>
        <p:spPr bwMode="auto">
          <a:xfrm>
            <a:off x="0" y="0"/>
            <a:ext cx="4572000" cy="765175"/>
          </a:xfrm>
          <a:prstGeom prst="rect">
            <a:avLst/>
          </a:prstGeom>
          <a:solidFill>
            <a:srgbClr val="BEDCF4"/>
          </a:solidFill>
          <a:ln w="9525">
            <a:solidFill>
              <a:srgbClr val="BEBED4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CCCCFF"/>
              </a:solidFill>
            </a:endParaRPr>
          </a:p>
        </p:txBody>
      </p:sp>
      <p:sp>
        <p:nvSpPr>
          <p:cNvPr id="148489" name="AutoShape 9"/>
          <p:cNvSpPr>
            <a:spLocks noChangeArrowheads="1"/>
          </p:cNvSpPr>
          <p:nvPr/>
        </p:nvSpPr>
        <p:spPr bwMode="auto">
          <a:xfrm>
            <a:off x="0" y="0"/>
            <a:ext cx="4572000" cy="1125538"/>
          </a:xfrm>
          <a:prstGeom prst="horizontalScroll">
            <a:avLst>
              <a:gd name="adj" fmla="val 12500"/>
            </a:avLst>
          </a:prstGeom>
          <a:solidFill>
            <a:srgbClr val="FF6600"/>
          </a:solidFill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8490" name="Text Box 10"/>
          <p:cNvSpPr txBox="1">
            <a:spLocks noChangeArrowheads="1"/>
          </p:cNvSpPr>
          <p:nvPr/>
        </p:nvSpPr>
        <p:spPr bwMode="auto">
          <a:xfrm>
            <a:off x="684213" y="333375"/>
            <a:ext cx="32400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latin typeface="Berlin Sans FB" pitchFamily="34" charset="0"/>
              </a:rPr>
              <a:t>Nos espera una buena subida</a:t>
            </a:r>
          </a:p>
        </p:txBody>
      </p:sp>
    </p:spTree>
  </p:cSld>
  <p:clrMapOvr>
    <a:masterClrMapping/>
  </p:clrMapOvr>
  <p:transition spd="slow" advClick="0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9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9" name="Picture 3" descr="DSC026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460" name="Picture 4" descr="DSC026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trips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3" name="Picture 5" descr="DSC026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414" name="Picture 6" descr="DSC026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957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trips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 descr="DSC026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0"/>
            <a:ext cx="6551612" cy="491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9683" name="Picture 3" descr="DSC026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83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9685" name="Rectangle 5"/>
          <p:cNvSpPr>
            <a:spLocks noChangeArrowheads="1"/>
          </p:cNvSpPr>
          <p:nvPr/>
        </p:nvSpPr>
        <p:spPr bwMode="auto">
          <a:xfrm>
            <a:off x="5076825" y="4868863"/>
            <a:ext cx="4067175" cy="1916112"/>
          </a:xfrm>
          <a:prstGeom prst="rect">
            <a:avLst/>
          </a:prstGeom>
          <a:solidFill>
            <a:srgbClr val="BEBED4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99686" name="AutoShape 6"/>
          <p:cNvSpPr>
            <a:spLocks noChangeArrowheads="1"/>
          </p:cNvSpPr>
          <p:nvPr/>
        </p:nvSpPr>
        <p:spPr bwMode="auto">
          <a:xfrm rot="16200000">
            <a:off x="5899150" y="3613150"/>
            <a:ext cx="2133600" cy="4356100"/>
          </a:xfrm>
          <a:prstGeom prst="horizontalScroll">
            <a:avLst>
              <a:gd name="adj" fmla="val 12500"/>
            </a:avLst>
          </a:prstGeom>
          <a:solidFill>
            <a:srgbClr val="FF6600"/>
          </a:solidFill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5435600" y="5249863"/>
            <a:ext cx="3382963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Aprovechamos para hacer algún descanso, mientras miramos por las troneras</a:t>
            </a:r>
          </a:p>
        </p:txBody>
      </p:sp>
    </p:spTree>
  </p:cSld>
  <p:clrMapOvr>
    <a:masterClrMapping/>
  </p:clrMapOvr>
  <p:transition spd="slow" advClick="0" advTm="14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9" name="Picture 3" descr="DSC026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38" y="188913"/>
            <a:ext cx="4786312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8660" name="AutoShape 4"/>
          <p:cNvSpPr>
            <a:spLocks noChangeArrowheads="1"/>
          </p:cNvSpPr>
          <p:nvPr/>
        </p:nvSpPr>
        <p:spPr bwMode="auto">
          <a:xfrm rot="16200000">
            <a:off x="-738188" y="927101"/>
            <a:ext cx="6480175" cy="5003800"/>
          </a:xfrm>
          <a:prstGeom prst="horizontalScroll">
            <a:avLst>
              <a:gd name="adj" fmla="val 12500"/>
            </a:avLst>
          </a:prstGeom>
          <a:solidFill>
            <a:srgbClr val="FF6600"/>
          </a:solidFill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98661" name="Picture 5" descr="DSC026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620713"/>
            <a:ext cx="2701925" cy="360045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8662" name="Text Box 6"/>
          <p:cNvSpPr txBox="1">
            <a:spLocks noChangeArrowheads="1"/>
          </p:cNvSpPr>
          <p:nvPr/>
        </p:nvSpPr>
        <p:spPr bwMode="auto">
          <a:xfrm>
            <a:off x="1116013" y="4581525"/>
            <a:ext cx="30956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Finalmente y tras muchas escaleras, llegamos a la terraza de la torre</a:t>
            </a:r>
          </a:p>
        </p:txBody>
      </p:sp>
    </p:spTree>
  </p:cSld>
  <p:clrMapOvr>
    <a:masterClrMapping/>
  </p:clrMapOvr>
  <p:transition spd="slow" advClick="0" advTm="1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6" name="Picture 4" descr="DSC026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678" name="Text Box 6"/>
          <p:cNvSpPr txBox="1">
            <a:spLocks noChangeArrowheads="1"/>
          </p:cNvSpPr>
          <p:nvPr/>
        </p:nvSpPr>
        <p:spPr bwMode="auto">
          <a:xfrm>
            <a:off x="611188" y="620713"/>
            <a:ext cx="33131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Toda la gente está allí, haciendo turno para tocar la campana</a:t>
            </a: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4" name="Picture 2" descr="DSC02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DSC02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Picture 2" descr="DSC026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6" name="Picture 2" descr="DSC026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50" name="Picture 2" descr="DSC026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1" name="Picture 5" descr="DSC026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5" name="Picture 3" descr="DSC026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DSC026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1011" name="Text Box 3"/>
          <p:cNvSpPr txBox="1">
            <a:spLocks noChangeArrowheads="1"/>
          </p:cNvSpPr>
          <p:nvPr/>
        </p:nvSpPr>
        <p:spPr bwMode="auto">
          <a:xfrm>
            <a:off x="684213" y="609600"/>
            <a:ext cx="4392612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Si se cumple la tradición, todas encontrarán novio. Y debe ser cierto ya que año tras año,       la campana no deja de sonar en este día.</a:t>
            </a:r>
          </a:p>
        </p:txBody>
      </p:sp>
    </p:spTree>
  </p:cSld>
  <p:clrMapOvr>
    <a:masterClrMapping/>
  </p:clrMapOvr>
  <p:transition spd="slow" advClick="0" advTm="1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8" name="AutoShape 4"/>
          <p:cNvSpPr>
            <a:spLocks noChangeArrowheads="1"/>
          </p:cNvSpPr>
          <p:nvPr/>
        </p:nvSpPr>
        <p:spPr bwMode="auto">
          <a:xfrm rot="16200000">
            <a:off x="1705769" y="-891381"/>
            <a:ext cx="5876925" cy="8640763"/>
          </a:xfrm>
          <a:prstGeom prst="horizontalScroll">
            <a:avLst>
              <a:gd name="adj" fmla="val 12500"/>
            </a:avLst>
          </a:prstGeom>
          <a:solidFill>
            <a:srgbClr val="FF6600"/>
          </a:solidFill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2159000" y="2060575"/>
            <a:ext cx="4824413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i="1">
                <a:solidFill>
                  <a:srgbClr val="000000"/>
                </a:solidFill>
                <a:latin typeface="Ravie" pitchFamily="82" charset="0"/>
              </a:rPr>
              <a:t>   </a:t>
            </a:r>
            <a:r>
              <a:rPr lang="es-ES_tradnl" sz="2800" i="1">
                <a:solidFill>
                  <a:srgbClr val="000000"/>
                </a:solidFill>
                <a:latin typeface="Ravie" pitchFamily="82" charset="0"/>
              </a:rPr>
              <a:t>N</a:t>
            </a:r>
            <a:r>
              <a:rPr lang="es-ES_tradnl" sz="2800" i="1">
                <a:solidFill>
                  <a:srgbClr val="000000"/>
                </a:solidFill>
                <a:latin typeface="Berlin Sans FB" pitchFamily="34" charset="0"/>
              </a:rPr>
              <a:t>osotros, aprovechando que estamos en una de las mejores panorámicas de  la ciudad, disfrutaremos de las impresionantes vistas que hay desde esta atalaya.</a:t>
            </a:r>
          </a:p>
        </p:txBody>
      </p:sp>
      <p:pic>
        <p:nvPicPr>
          <p:cNvPr id="210950" name="Picture 6" descr="DSC026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4" name="Picture 6" descr="DSC026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Picture 2" descr="DSC026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70" name="Picture 2" descr="DSC026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DSC026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DSC026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 descr="DSC026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206" name="Picture 6" descr="DSC026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836613"/>
            <a:ext cx="4314825" cy="32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9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9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Picture 2" descr="DSC026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heel spokes="8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4" name="Picture 2" descr="DSC026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heel spokes="8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22" name="Picture 2" descr="DSC026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238125"/>
            <a:ext cx="4787900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923" name="AutoShape 3"/>
          <p:cNvSpPr>
            <a:spLocks noChangeArrowheads="1"/>
          </p:cNvSpPr>
          <p:nvPr/>
        </p:nvSpPr>
        <p:spPr bwMode="auto">
          <a:xfrm rot="16200000">
            <a:off x="-577056" y="1016794"/>
            <a:ext cx="6337300" cy="4824412"/>
          </a:xfrm>
          <a:prstGeom prst="horizontalScroll">
            <a:avLst>
              <a:gd name="adj" fmla="val 12500"/>
            </a:avLst>
          </a:prstGeom>
          <a:solidFill>
            <a:srgbClr val="FF6600"/>
          </a:solidFill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971550" y="1196975"/>
            <a:ext cx="3168650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    Dejamos la Torre de la Vela, y nos dirigimos a visitar una pequeña sorpresa que contrasta con lo visto hasta ahora y que pone un punto romántico a esta inmensa mole de torres y almenas. </a:t>
            </a:r>
          </a:p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    Se trata del:                                                </a:t>
            </a:r>
            <a:r>
              <a:rPr lang="es-ES_tradnl" b="1" i="1">
                <a:solidFill>
                  <a:srgbClr val="000000"/>
                </a:solidFill>
                <a:latin typeface="Berlin Sans FB" pitchFamily="34" charset="0"/>
              </a:rPr>
              <a:t>    Jardín de los Adarves</a:t>
            </a:r>
          </a:p>
          <a:p>
            <a:pPr>
              <a:spcBef>
                <a:spcPct val="50000"/>
              </a:spcBef>
            </a:pPr>
            <a:r>
              <a:rPr lang="es-ES_tradnl" b="1" i="1">
                <a:solidFill>
                  <a:srgbClr val="000000"/>
                </a:solidFill>
                <a:latin typeface="Berlin Sans FB" pitchFamily="34" charset="0"/>
              </a:rPr>
              <a:t>    </a:t>
            </a: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I</a:t>
            </a:r>
          </a:p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Iniciamos por tanto, la bajada para dirigirnos hacia él. </a:t>
            </a:r>
          </a:p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  </a:t>
            </a:r>
          </a:p>
          <a:p>
            <a:pPr>
              <a:spcBef>
                <a:spcPct val="50000"/>
              </a:spcBef>
            </a:pPr>
            <a:endParaRPr lang="es-ES_tradnl" i="1">
              <a:solidFill>
                <a:srgbClr val="000000"/>
              </a:solidFill>
              <a:latin typeface="Berlin Sans FB" pitchFamily="34" charset="0"/>
            </a:endParaRPr>
          </a:p>
          <a:p>
            <a:pPr>
              <a:spcBef>
                <a:spcPct val="50000"/>
              </a:spcBef>
            </a:pPr>
            <a:r>
              <a:rPr lang="es-ES_tradnl" b="1" i="1">
                <a:solidFill>
                  <a:srgbClr val="000000"/>
                </a:solidFill>
                <a:latin typeface="Berlin Sans FB" pitchFamily="34" charset="0"/>
              </a:rPr>
              <a:t>  </a:t>
            </a:r>
          </a:p>
        </p:txBody>
      </p:sp>
    </p:spTree>
  </p:cSld>
  <p:clrMapOvr>
    <a:masterClrMapping/>
  </p:clrMapOvr>
  <p:transition spd="slow" advClick="0" advTm="2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9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9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DSC026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3059" name="Text Box 3"/>
          <p:cNvSpPr txBox="1">
            <a:spLocks noChangeArrowheads="1"/>
          </p:cNvSpPr>
          <p:nvPr/>
        </p:nvSpPr>
        <p:spPr bwMode="auto">
          <a:xfrm>
            <a:off x="1835150" y="549275"/>
            <a:ext cx="3168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  Hay que dar un rodeo por      la parte baja de la muralla…</a:t>
            </a: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7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Picture 2" descr="DSC026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3" name="Text Box 3"/>
          <p:cNvSpPr txBox="1">
            <a:spLocks noChangeArrowheads="1"/>
          </p:cNvSpPr>
          <p:nvPr/>
        </p:nvSpPr>
        <p:spPr bwMode="auto">
          <a:xfrm>
            <a:off x="6011863" y="466725"/>
            <a:ext cx="25923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cruzar el torreón…</a:t>
            </a: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DSC026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2035" name="Text Box 3"/>
          <p:cNvSpPr txBox="1">
            <a:spLocks noChangeArrowheads="1"/>
          </p:cNvSpPr>
          <p:nvPr/>
        </p:nvSpPr>
        <p:spPr bwMode="auto">
          <a:xfrm rot="288636">
            <a:off x="1216025" y="4724400"/>
            <a:ext cx="4248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y seguir este imponente muro defensivo, hasta llegar a la puerta del jardín.</a:t>
            </a: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2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2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8" name="Picture 4" descr="DSC027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109" name="Picture 5" descr="DSC026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0800"/>
            <a:ext cx="3995738" cy="299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5110" name="AutoShape 6"/>
          <p:cNvSpPr>
            <a:spLocks noChangeArrowheads="1"/>
          </p:cNvSpPr>
          <p:nvPr/>
        </p:nvSpPr>
        <p:spPr bwMode="auto">
          <a:xfrm rot="16200000">
            <a:off x="593725" y="-117475"/>
            <a:ext cx="2952750" cy="4140200"/>
          </a:xfrm>
          <a:prstGeom prst="horizontalScroll">
            <a:avLst>
              <a:gd name="adj" fmla="val 12500"/>
            </a:avLst>
          </a:prstGeom>
          <a:solidFill>
            <a:srgbClr val="FF6600"/>
          </a:solidFill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75111" name="Text Box 7"/>
          <p:cNvSpPr txBox="1">
            <a:spLocks noChangeArrowheads="1"/>
          </p:cNvSpPr>
          <p:nvPr/>
        </p:nvSpPr>
        <p:spPr bwMode="auto">
          <a:xfrm>
            <a:off x="755650" y="1412875"/>
            <a:ext cx="27368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rgbClr val="000000"/>
                </a:solidFill>
                <a:latin typeface="Berlin Sans FB" pitchFamily="34" charset="0"/>
              </a:rPr>
              <a:t>   Al cruzarla, todo parece sufrir una agradable transformación</a:t>
            </a:r>
          </a:p>
        </p:txBody>
      </p:sp>
    </p:spTree>
  </p:cSld>
  <p:clrMapOvr>
    <a:masterClrMapping/>
  </p:clrMapOvr>
  <p:transition spd="slow" advClick="0" advTm="2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4" name="Picture 2" descr="DSC026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298" name="Picture 2" descr="DSC026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 descr="DSC026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 descr="DSC026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5347" name="Picture 3" descr="DSC026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5348" name="Picture 4" descr="DSC027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5349" name="Picture 5" descr="DSC0269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4" name="Picture 2" descr="DSC026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8" name="Picture 2" descr="DSC026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 descr="DSC026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1619250" y="188913"/>
            <a:ext cx="41052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Berlin Sans FB" pitchFamily="34" charset="0"/>
              </a:rPr>
              <a:t>Las vistas desde este jardín, son preciosas y han inspirado a mas de un poeta</a:t>
            </a: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39" name="Picture 3" descr="DSC027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5" name="Picture 7" descr="DSC02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1547813" y="404813"/>
            <a:ext cx="564038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</a:rPr>
              <a:t>Terminamos aquí nuestro paseo y nos despedimos con los versos de Francisco de Icaza, escritos desde este jardín:</a:t>
            </a:r>
          </a:p>
        </p:txBody>
      </p:sp>
    </p:spTree>
  </p:cSld>
  <p:clrMapOvr>
    <a:masterClrMapping/>
  </p:clrMapOvr>
  <p:transition spd="slow" advClick="0" advTm="1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20" name="Picture 4" descr="DSC026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4021" name="Text Box 5"/>
          <p:cNvSpPr txBox="1">
            <a:spLocks noChangeArrowheads="1"/>
          </p:cNvSpPr>
          <p:nvPr/>
        </p:nvSpPr>
        <p:spPr bwMode="auto">
          <a:xfrm>
            <a:off x="611188" y="404813"/>
            <a:ext cx="32400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Lucida Calligraphy" pitchFamily="66" charset="0"/>
              </a:rPr>
              <a:t>“</a:t>
            </a:r>
            <a:r>
              <a:rPr lang="es-ES_tradnl" b="1" i="1">
                <a:solidFill>
                  <a:schemeClr val="bg1"/>
                </a:solidFill>
                <a:latin typeface="Lucida Calligraphy" pitchFamily="66" charset="0"/>
              </a:rPr>
              <a:t>Dale limosna, mujer, que no hay en la vida nada, como la pena de ser ciego en granada”</a:t>
            </a:r>
          </a:p>
        </p:txBody>
      </p:sp>
      <p:sp>
        <p:nvSpPr>
          <p:cNvPr id="214024" name="WordArt 8"/>
          <p:cNvSpPr>
            <a:spLocks noChangeArrowheads="1" noChangeShapeType="1" noTextEdit="1"/>
          </p:cNvSpPr>
          <p:nvPr/>
        </p:nvSpPr>
        <p:spPr bwMode="auto">
          <a:xfrm>
            <a:off x="3686175" y="692150"/>
            <a:ext cx="5457825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¡Un fuerte abrazo para todos!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14028" name="Ink 1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8429625" y="6491288"/>
              <a:ext cx="482600" cy="161925"/>
            </p14:xfrm>
          </p:contentPart>
        </mc:Choice>
        <mc:Fallback>
          <p:pic>
            <p:nvPicPr>
              <p:cNvPr id="214028" name="Ink 1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411991" y="6473656"/>
                <a:ext cx="517868" cy="197189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1" grpId="0"/>
      <p:bldP spid="214024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2" name="Picture 2" descr="DSC026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0163" name="Text Box 3"/>
          <p:cNvSpPr txBox="1">
            <a:spLocks noChangeArrowheads="1"/>
          </p:cNvSpPr>
          <p:nvPr/>
        </p:nvSpPr>
        <p:spPr bwMode="auto">
          <a:xfrm>
            <a:off x="611188" y="404813"/>
            <a:ext cx="32400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  <a:latin typeface="Lucida Calligraphy" pitchFamily="66" charset="0"/>
              </a:rPr>
              <a:t>“</a:t>
            </a:r>
            <a:r>
              <a:rPr lang="es-ES_tradnl" b="1" i="1">
                <a:solidFill>
                  <a:schemeClr val="bg1"/>
                </a:solidFill>
                <a:latin typeface="Lucida Calligraphy" pitchFamily="66" charset="0"/>
              </a:rPr>
              <a:t>Dale limosna, mujer, que no hay en la vida nada, como la pena de ser ciego en granada”</a:t>
            </a:r>
          </a:p>
        </p:txBody>
      </p:sp>
      <p:sp>
        <p:nvSpPr>
          <p:cNvPr id="220164" name="WordArt 4"/>
          <p:cNvSpPr>
            <a:spLocks noChangeArrowheads="1" noChangeShapeType="1" noTextEdit="1"/>
          </p:cNvSpPr>
          <p:nvPr/>
        </p:nvSpPr>
        <p:spPr bwMode="auto">
          <a:xfrm>
            <a:off x="3686175" y="692150"/>
            <a:ext cx="5457825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¡Un fuerte abrazo para todos!</a:t>
            </a:r>
          </a:p>
        </p:txBody>
      </p:sp>
      <p:sp>
        <p:nvSpPr>
          <p:cNvPr id="220165" name="Oval 5"/>
          <p:cNvSpPr>
            <a:spLocks noChangeArrowheads="1"/>
          </p:cNvSpPr>
          <p:nvPr/>
        </p:nvSpPr>
        <p:spPr bwMode="auto">
          <a:xfrm rot="-1498247">
            <a:off x="6584950" y="4929188"/>
            <a:ext cx="2173288" cy="1601787"/>
          </a:xfrm>
          <a:prstGeom prst="ellipse">
            <a:avLst/>
          </a:prstGeom>
          <a:solidFill>
            <a:schemeClr val="hlink"/>
          </a:solidFill>
          <a:ln w="9525">
            <a:solidFill>
              <a:srgbClr val="FF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220166" name="WordArt 6"/>
          <p:cNvSpPr>
            <a:spLocks noChangeArrowheads="1" noChangeShapeType="1" noTextEdit="1"/>
          </p:cNvSpPr>
          <p:nvPr/>
        </p:nvSpPr>
        <p:spPr bwMode="auto">
          <a:xfrm rot="-201758">
            <a:off x="7019925" y="5084763"/>
            <a:ext cx="1228725" cy="86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solidFill>
                  <a:schemeClr val="accent1"/>
                </a:solidFill>
                <a:latin typeface="Impact"/>
              </a:rPr>
              <a:t>Producciones de</a:t>
            </a:r>
          </a:p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solidFill>
                  <a:schemeClr val="accent1"/>
                </a:solidFill>
                <a:latin typeface="Impact"/>
              </a:rPr>
              <a:t>Jorge Quesada</a:t>
            </a:r>
          </a:p>
        </p:txBody>
      </p:sp>
      <p:sp>
        <p:nvSpPr>
          <p:cNvPr id="220167" name="Text Box 7"/>
          <p:cNvSpPr txBox="1">
            <a:spLocks noChangeArrowheads="1"/>
          </p:cNvSpPr>
          <p:nvPr/>
        </p:nvSpPr>
        <p:spPr bwMode="auto">
          <a:xfrm rot="-1568782">
            <a:off x="7242175" y="5753100"/>
            <a:ext cx="16002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400" i="1">
                <a:solidFill>
                  <a:srgbClr val="990033"/>
                </a:solidFill>
                <a:latin typeface="Ravie" pitchFamily="82" charset="0"/>
              </a:rPr>
              <a:t>Para los amigos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20168" name="Ink 8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8429625" y="6491288"/>
              <a:ext cx="482600" cy="161925"/>
            </p14:xfrm>
          </p:contentPart>
        </mc:Choice>
        <mc:Fallback>
          <p:pic>
            <p:nvPicPr>
              <p:cNvPr id="220168" name="Ink 8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411991" y="6473656"/>
                <a:ext cx="517868" cy="197189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 spd="slow" advClick="0" advTm="3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5" grpId="0" animBg="1"/>
      <p:bldP spid="220166" grpId="0" animBg="1"/>
      <p:bldP spid="220167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958">
  <a:themeElements>
    <a:clrScheme name="Corte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Cort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rte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e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e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e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e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e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e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te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te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pp4958</Template>
  <TotalTime>5</TotalTime>
  <Words>664</Words>
  <Application>Microsoft Office PowerPoint</Application>
  <PresentationFormat>Presentación en pantalla (4:3)</PresentationFormat>
  <Paragraphs>50</Paragraphs>
  <Slides>70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9" baseType="lpstr">
      <vt:lpstr>Arial</vt:lpstr>
      <vt:lpstr>Tahoma</vt:lpstr>
      <vt:lpstr>Times New Roman</vt:lpstr>
      <vt:lpstr>Wingdings</vt:lpstr>
      <vt:lpstr>Berlin Sans FB</vt:lpstr>
      <vt:lpstr>Ravie</vt:lpstr>
      <vt:lpstr>Lucida Calligraphy</vt:lpstr>
      <vt:lpstr>pp4958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cp:lastPrinted>1601-01-01T00:00:00Z</cp:lastPrinted>
  <dcterms:created xsi:type="dcterms:W3CDTF">2021-01-27T10:00:49Z</dcterms:created>
  <dcterms:modified xsi:type="dcterms:W3CDTF">2021-01-27T10:06:37Z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9</vt:i4>
  </property>
</Properties>
</file>