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4"/>
  </p:notesMasterIdLst>
  <p:sldIdLst>
    <p:sldId id="280" r:id="rId3"/>
    <p:sldId id="256" r:id="rId4"/>
    <p:sldId id="279" r:id="rId5"/>
    <p:sldId id="257" r:id="rId6"/>
    <p:sldId id="258" r:id="rId7"/>
    <p:sldId id="259" r:id="rId8"/>
    <p:sldId id="260" r:id="rId9"/>
    <p:sldId id="261" r:id="rId10"/>
    <p:sldId id="276" r:id="rId11"/>
    <p:sldId id="262" r:id="rId12"/>
    <p:sldId id="263" r:id="rId13"/>
    <p:sldId id="264" r:id="rId14"/>
    <p:sldId id="265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5" r:id="rId23"/>
    <p:sldId id="277" r:id="rId24"/>
    <p:sldId id="278" r:id="rId25"/>
    <p:sldId id="266" r:id="rId26"/>
    <p:sldId id="281" r:id="rId27"/>
    <p:sldId id="274" r:id="rId28"/>
    <p:sldId id="286" r:id="rId29"/>
    <p:sldId id="285" r:id="rId30"/>
    <p:sldId id="287" r:id="rId31"/>
    <p:sldId id="288" r:id="rId32"/>
    <p:sldId id="289" r:id="rId33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uBOEiB6pj41wRnkidKsxg==" hashData="phU/iV0oC1L18fk4720k3Oo1IB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40" autoAdjust="0"/>
    <p:restoredTop sz="94563" autoAdjust="0"/>
  </p:normalViewPr>
  <p:slideViewPr>
    <p:cSldViewPr>
      <p:cViewPr>
        <p:scale>
          <a:sx n="70" d="100"/>
          <a:sy n="70" d="100"/>
        </p:scale>
        <p:origin x="-996" y="-55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5E5F09-0B3A-4BCC-BA18-BFD4B9A99732}" type="datetimeFigureOut">
              <a:rPr lang="fr-FR" smtClean="0"/>
              <a:t>05/07/2022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0B1B44-3D1F-4D53-B018-945225E99682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510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1B44-3D1F-4D53-B018-945225E9968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1831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028700"/>
            <a:ext cx="8229600" cy="13716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4695-892A-440C-A4D7-E6A4F6008B47}" type="datetimeFigureOut">
              <a:rPr lang="fr-FR" smtClean="0"/>
              <a:t>05/07/2022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A6B6-153F-4A49-89F6-650EA75B6BCA}" type="slidenum">
              <a:rPr lang="fr-FR" smtClean="0"/>
              <a:t>‹Nº›</a:t>
            </a:fld>
            <a:endParaRPr lang="fr-FR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2498774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1254">
        <p:split orient="vert"/>
      </p:transition>
    </mc:Choice>
    <mc:Fallback xmlns="">
      <p:transition spd="slow" advTm="11254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4695-892A-440C-A4D7-E6A4F6008B47}" type="datetimeFigureOut">
              <a:rPr lang="fr-FR" smtClean="0"/>
              <a:t>05/07/2022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A6B6-153F-4A49-89F6-650EA75B6BCA}" type="slidenum">
              <a:rPr lang="fr-FR" smtClean="0"/>
              <a:t>‹Nº›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1254">
        <p:split orient="vert"/>
      </p:transition>
    </mc:Choice>
    <mc:Fallback xmlns="">
      <p:transition spd="slow" advTm="11254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457200"/>
            <a:ext cx="7086600" cy="13716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1880840"/>
            <a:ext cx="7086600" cy="1132284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4695-892A-440C-A4D7-E6A4F6008B47}" type="datetimeFigureOut">
              <a:rPr lang="fr-FR" smtClean="0"/>
              <a:t>05/07/2022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4812507"/>
            <a:ext cx="762000" cy="273844"/>
          </a:xfrm>
        </p:spPr>
        <p:txBody>
          <a:bodyPr/>
          <a:lstStyle/>
          <a:p>
            <a:fld id="{605EA6B6-153F-4A49-89F6-650EA75B6BCA}" type="slidenum">
              <a:rPr lang="fr-FR" smtClean="0"/>
              <a:t>‹Nº›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1254">
        <p:split orient="vert"/>
      </p:transition>
    </mc:Choice>
    <mc:Fallback xmlns="">
      <p:transition spd="slow" advTm="11254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4695-892A-440C-A4D7-E6A4F6008B47}" type="datetimeFigureOut">
              <a:rPr lang="fr-FR" smtClean="0"/>
              <a:t>05/07/2022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A6B6-153F-4A49-89F6-650EA75B6BCA}" type="slidenum">
              <a:rPr lang="fr-FR" smtClean="0"/>
              <a:t>‹Nº›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1254">
        <p:split orient="vert"/>
      </p:transition>
    </mc:Choice>
    <mc:Fallback xmlns="">
      <p:transition spd="slow" advTm="11254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0" cy="8572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563165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6" y="1151335"/>
            <a:ext cx="4041775" cy="563165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1771651"/>
            <a:ext cx="4040188" cy="28229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771651"/>
            <a:ext cx="4041775" cy="28229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4695-892A-440C-A4D7-E6A4F6008B47}" type="datetimeFigureOut">
              <a:rPr lang="fr-FR" smtClean="0"/>
              <a:t>05/07/2022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A6B6-153F-4A49-89F6-650EA75B6BCA}" type="slidenum">
              <a:rPr lang="fr-FR" smtClean="0"/>
              <a:t>‹Nº›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1254">
        <p:split orient="vert"/>
      </p:transition>
    </mc:Choice>
    <mc:Fallback xmlns="">
      <p:transition spd="slow" advTm="11254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4695-892A-440C-A4D7-E6A4F6008B47}" type="datetimeFigureOut">
              <a:rPr lang="fr-FR" smtClean="0"/>
              <a:t>05/07/2022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A6B6-153F-4A49-89F6-650EA75B6BCA}" type="slidenum">
              <a:rPr lang="fr-FR" smtClean="0"/>
              <a:t>‹Nº›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1254">
        <p:split orient="vert"/>
      </p:transition>
    </mc:Choice>
    <mc:Fallback xmlns="">
      <p:transition spd="slow" advTm="11254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4695-892A-440C-A4D7-E6A4F6008B47}" type="datetimeFigureOut">
              <a:rPr lang="fr-FR" smtClean="0"/>
              <a:t>05/07/2022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A6B6-153F-4A49-89F6-650EA75B6BCA}" type="slidenum">
              <a:rPr lang="fr-FR" smtClean="0"/>
              <a:t>‹Nº›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1254">
        <p:split orient="vert"/>
      </p:transition>
    </mc:Choice>
    <mc:Fallback xmlns="">
      <p:transition spd="slow" advTm="11254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1" y="1143001"/>
            <a:ext cx="3008313" cy="3451622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4695-892A-440C-A4D7-E6A4F6008B47}" type="datetimeFigureOut">
              <a:rPr lang="fr-FR" smtClean="0"/>
              <a:t>05/07/2022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A6B6-153F-4A49-89F6-650EA75B6BCA}" type="slidenum">
              <a:rPr lang="fr-FR" smtClean="0"/>
              <a:t>‹Nº›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1254">
        <p:split orient="vert"/>
      </p:transition>
    </mc:Choice>
    <mc:Fallback xmlns="">
      <p:transition spd="slow" advTm="11254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457200"/>
            <a:ext cx="5486400" cy="391716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373981"/>
            <a:ext cx="5486400" cy="29718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s-E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Haga clic en el icono para agregar una imagen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875090"/>
            <a:ext cx="5486400" cy="397764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4695-892A-440C-A4D7-E6A4F6008B47}" type="datetimeFigureOut">
              <a:rPr lang="fr-FR" smtClean="0"/>
              <a:t>05/07/2022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A6B6-153F-4A49-89F6-650EA75B6BCA}" type="slidenum">
              <a:rPr lang="fr-FR" smtClean="0"/>
              <a:t>‹Nº›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1254">
        <p:split orient="vert"/>
      </p:transition>
    </mc:Choice>
    <mc:Fallback xmlns="">
      <p:transition spd="slow" advTm="11254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4695-892A-440C-A4D7-E6A4F6008B47}" type="datetimeFigureOut">
              <a:rPr lang="fr-FR" smtClean="0"/>
              <a:t>05/07/2022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A6B6-153F-4A49-89F6-650EA75B6BCA}" type="slidenum">
              <a:rPr lang="fr-FR" smtClean="0"/>
              <a:t>‹Nº›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1254">
        <p:split orient="vert"/>
      </p:transition>
    </mc:Choice>
    <mc:Fallback xmlns="">
      <p:transition spd="slow" advTm="11254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4695-892A-440C-A4D7-E6A4F6008B47}" type="datetimeFigureOut">
              <a:rPr lang="fr-FR" smtClean="0"/>
              <a:t>05/07/2022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EA6B6-153F-4A49-89F6-650EA75B6BCA}" type="slidenum">
              <a:rPr lang="fr-FR" smtClean="0"/>
              <a:t>‹Nº›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1254">
        <p:split orient="vert"/>
      </p:transition>
    </mc:Choice>
    <mc:Fallback xmlns="">
      <p:transition spd="slow" advTm="11254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6473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53187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4812507"/>
            <a:ext cx="2133600" cy="273844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7444695-892A-440C-A4D7-E6A4F6008B47}" type="datetimeFigureOut">
              <a:rPr lang="fr-FR" smtClean="0"/>
              <a:t>05/07/2022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4812507"/>
            <a:ext cx="2895600" cy="273844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4812507"/>
            <a:ext cx="762000" cy="273844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05EA6B6-153F-4A49-89F6-650EA75B6BCA}" type="slidenum">
              <a:rPr lang="fr-FR" smtClean="0"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11254">
        <p:split orient="vert"/>
      </p:transition>
    </mc:Choice>
    <mc:Fallback xmlns="">
      <p:transition spd="slow" advTm="11254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.wma"/><Relationship Id="rId7" Type="http://schemas.openxmlformats.org/officeDocument/2006/relationships/image" Target="../media/image2.jpg"/><Relationship Id="rId12" Type="http://schemas.openxmlformats.org/officeDocument/2006/relationships/image" Target="../media/image7.gif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6.jp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5.gif"/><Relationship Id="rId4" Type="http://schemas.openxmlformats.org/officeDocument/2006/relationships/audio" Target="../media/media2.wma"/><Relationship Id="rId9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hyperlink" Target="http://www.flickr.com/photos/peuplier/4646909047/in/photostream/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7" Type="http://schemas.openxmlformats.org/officeDocument/2006/relationships/image" Target="../media/image3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31.jpg"/><Relationship Id="rId5" Type="http://schemas.openxmlformats.org/officeDocument/2006/relationships/image" Target="../media/image30.jpg"/><Relationship Id="rId4" Type="http://schemas.openxmlformats.org/officeDocument/2006/relationships/hyperlink" Target="https://www.google.fr/url?sa=t&amp;rct=j&amp;q=&amp;esrc=s&amp;source=web&amp;cd=2&amp;cad=rja&amp;ved=0CEQQFjAB&amp;url=http://www.sacred-destinations.com/spain/toledo-synagogue-la-blanca&amp;ei=WAjIUtCsLYGu0QXMtYDADg&amp;usg=AFQjCNHGzJZMdYSsL80FnOqorAZ62ybHoA&amp;sig2=K9xR8zcnRsPkVEImvA3Dng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5" Type="http://schemas.openxmlformats.org/officeDocument/2006/relationships/image" Target="../media/image7.gif"/><Relationship Id="rId4" Type="http://schemas.openxmlformats.org/officeDocument/2006/relationships/image" Target="../media/image49.jp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7652" y="40340"/>
            <a:ext cx="3168352" cy="2113924"/>
          </a:xfrm>
          <a:prstGeom prst="rect">
            <a:avLst/>
          </a:prstGeom>
        </p:spPr>
      </p:pic>
      <p:pic>
        <p:nvPicPr>
          <p:cNvPr id="5" name="Recuerdos de la Alhambra played by Andres Segovia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267744" y="3576315"/>
            <a:ext cx="458395" cy="343796"/>
          </a:xfrm>
          <a:prstGeom prst="rect">
            <a:avLst/>
          </a:prstGeom>
        </p:spPr>
      </p:pic>
      <p:pic>
        <p:nvPicPr>
          <p:cNvPr id="7" name="ROMANTIC SPANISH GUITAR + Armik ( Cartas de amor).-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267744" y="3488063"/>
            <a:ext cx="432048" cy="43204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091235" y="1820483"/>
            <a:ext cx="2849442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1400" b="1" dirty="0" smtClean="0">
              <a:solidFill>
                <a:srgbClr val="FF0000"/>
              </a:solidFill>
              <a:latin typeface="Lucida Calligraphy" panose="03010101010101010101" pitchFamily="66" charset="0"/>
            </a:endParaRPr>
          </a:p>
          <a:p>
            <a:pPr algn="ctr"/>
            <a:r>
              <a:rPr lang="es-ES" sz="4800" b="1" dirty="0" smtClean="0">
                <a:solidFill>
                  <a:schemeClr val="accent5">
                    <a:lumMod val="50000"/>
                  </a:schemeClr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Toledo </a:t>
            </a:r>
            <a:endParaRPr lang="es-ES" sz="2800" b="1" dirty="0">
              <a:solidFill>
                <a:schemeClr val="accent5">
                  <a:lumMod val="50000"/>
                </a:schemeClr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ctr"/>
            <a:r>
              <a:rPr lang="es-ES" sz="2800" b="1" dirty="0">
                <a:solidFill>
                  <a:schemeClr val="accent5">
                    <a:lumMod val="50000"/>
                  </a:schemeClr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Ciudad de las 3 culturas</a:t>
            </a:r>
          </a:p>
          <a:p>
            <a:pPr algn="ctr"/>
            <a:r>
              <a:rPr lang="es-ES" sz="2800" b="1" dirty="0">
                <a:solidFill>
                  <a:schemeClr val="accent5">
                    <a:lumMod val="50000"/>
                  </a:schemeClr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arte e historia</a:t>
            </a:r>
          </a:p>
          <a:p>
            <a:pPr algn="ctr"/>
            <a:r>
              <a:rPr lang="es-ES" sz="2800" b="1" dirty="0">
                <a:solidFill>
                  <a:schemeClr val="accent5">
                    <a:lumMod val="50000"/>
                  </a:schemeClr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Situado a 70 km de Madrid</a:t>
            </a:r>
          </a:p>
          <a:p>
            <a:pPr algn="ctr"/>
            <a:r>
              <a:rPr lang="es-ES" sz="2800" b="1" dirty="0">
                <a:solidFill>
                  <a:schemeClr val="accent5">
                    <a:lumMod val="50000"/>
                  </a:schemeClr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En España</a:t>
            </a:r>
            <a:endParaRPr lang="fr-FR" sz="2800" b="1" dirty="0">
              <a:solidFill>
                <a:srgbClr val="FF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endParaRPr lang="fr-FR" sz="2400" i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779912" cy="51435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59421">
            <a:off x="6716234" y="1180658"/>
            <a:ext cx="2325630" cy="3092769"/>
          </a:xfrm>
          <a:prstGeom prst="rect">
            <a:avLst/>
          </a:prstGeom>
          <a:effectLst>
            <a:glow rad="127000">
              <a:schemeClr val="accent1">
                <a:alpha val="0"/>
              </a:schemeClr>
            </a:glow>
            <a:softEdge rad="30480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91" y="0"/>
            <a:ext cx="9271083" cy="5275433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727" y="1820483"/>
            <a:ext cx="1068438" cy="622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45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526">
        <p:split orient="vert"/>
      </p:transition>
    </mc:Choice>
    <mc:Fallback xmlns="">
      <p:transition spd="slow" advTm="852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1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3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7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9182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652120" y="0"/>
            <a:ext cx="33100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es-ES" sz="2400" b="1" dirty="0" smtClean="0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r"/>
            <a:r>
              <a:rPr lang="es-ES" sz="2400" b="1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En </a:t>
            </a:r>
            <a:r>
              <a:rPr lang="es-ES" sz="2400" b="1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el casco antiguo de Toledo hay sinagogas, mezquitas e iglesias,</a:t>
            </a:r>
          </a:p>
          <a:p>
            <a:pPr algn="r"/>
            <a:r>
              <a:rPr lang="es-ES" sz="2400" b="1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testigos del pasado multicultural de esta villa medieval española</a:t>
            </a:r>
            <a:endParaRPr lang="fr-FR" sz="2400" b="1" dirty="0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5646">
            <a:off x="1220173" y="272824"/>
            <a:ext cx="1993446" cy="2651010"/>
          </a:xfrm>
          <a:prstGeom prst="rect">
            <a:avLst/>
          </a:prstGeom>
          <a:effectLst>
            <a:glow rad="127000">
              <a:schemeClr val="accent1">
                <a:alpha val="0"/>
              </a:schemeClr>
            </a:glow>
            <a:softEdge rad="508000"/>
          </a:effectLst>
        </p:spPr>
      </p:pic>
    </p:spTree>
    <p:extLst>
      <p:ext uri="{BB962C8B-B14F-4D97-AF65-F5344CB8AC3E}">
        <p14:creationId xmlns:p14="http://schemas.microsoft.com/office/powerpoint/2010/main" val="4201857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29">
        <p:split orient="vert"/>
      </p:transition>
    </mc:Choice>
    <mc:Fallback xmlns="">
      <p:transition spd="slow" advTm="2129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55576" y="4515966"/>
            <a:ext cx="80648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latin typeface="Lucida Calligraphy" panose="03010101010101010101" pitchFamily="66" charset="0"/>
              </a:rPr>
              <a:t>Le </a:t>
            </a:r>
            <a:r>
              <a:rPr lang="es-ES" sz="1600" b="1" dirty="0" err="1" smtClean="0">
                <a:latin typeface="Lucida Calligraphy" panose="03010101010101010101" pitchFamily="66" charset="0"/>
              </a:rPr>
              <a:t>Tage</a:t>
            </a:r>
            <a:r>
              <a:rPr lang="es-ES" sz="1600" b="1" dirty="0" smtClean="0">
                <a:latin typeface="Lucida Calligraphy" panose="03010101010101010101" pitchFamily="66" charset="0"/>
              </a:rPr>
              <a:t> ,</a:t>
            </a:r>
            <a:r>
              <a:rPr lang="es-ES" sz="1600" b="1" dirty="0" err="1" smtClean="0">
                <a:latin typeface="Lucida Calligraphy" panose="03010101010101010101" pitchFamily="66" charset="0"/>
              </a:rPr>
              <a:t>Fleuve</a:t>
            </a:r>
            <a:r>
              <a:rPr lang="es-ES" sz="1600" b="1" dirty="0" smtClean="0">
                <a:latin typeface="Lucida Calligraphy" panose="030101010101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38095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16">
        <p:split orient="vert"/>
      </p:transition>
    </mc:Choice>
    <mc:Fallback xmlns="">
      <p:transition spd="slow" advTm="231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0568"/>
            <a:ext cx="9144000" cy="5434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999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31">
        <p:split orient="vert"/>
      </p:transition>
    </mc:Choice>
    <mc:Fallback xmlns="">
      <p:transition spd="slow" advTm="1631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3528" y="330210"/>
            <a:ext cx="21194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Algerian" panose="04020705040A02060702" pitchFamily="82" charset="0"/>
              </a:rPr>
              <a:t>Porte de </a:t>
            </a:r>
            <a:r>
              <a:rPr lang="fr-FR" dirty="0" err="1" smtClean="0">
                <a:latin typeface="Algerian" panose="04020705040A02060702" pitchFamily="82" charset="0"/>
              </a:rPr>
              <a:t>Tolede</a:t>
            </a:r>
            <a:endParaRPr lang="fr-FR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11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71">
        <p:split orient="vert"/>
      </p:transition>
    </mc:Choice>
    <mc:Fallback xmlns="">
      <p:transition spd="slow" advTm="1771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196009" y="41779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2068" y="95749"/>
            <a:ext cx="64841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La porte de Bisagra, </a:t>
            </a:r>
            <a:endParaRPr lang="fr-FR" sz="1600" b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9" y="1347301"/>
            <a:ext cx="2743067" cy="1849848"/>
          </a:xfrm>
          <a:prstGeom prst="rect">
            <a:avLst/>
          </a:prstGeom>
          <a:effectLst>
            <a:softEdge rad="584200"/>
          </a:effectLst>
        </p:spPr>
      </p:pic>
    </p:spTree>
    <p:extLst>
      <p:ext uri="{BB962C8B-B14F-4D97-AF65-F5344CB8AC3E}">
        <p14:creationId xmlns:p14="http://schemas.microsoft.com/office/powerpoint/2010/main" val="3176006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301">
        <p:split orient="vert"/>
      </p:transition>
    </mc:Choice>
    <mc:Fallback xmlns="">
      <p:transition spd="slow" advTm="6301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789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0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09" fill="hold">
                                          <p:stCondLst>
                                            <p:cond delay="10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" decel="50000" autoRev="1" fill="hold">
                                          <p:stCondLst>
                                            <p:cond delay="10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66"/>
                            </p:stCondLst>
                            <p:childTnLst>
                              <p:par>
                                <p:cTn id="13" presetID="21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3528" y="119268"/>
            <a:ext cx="40479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latin typeface="Lucida Calligraphy" panose="03010101010101010101" pitchFamily="66" charset="0"/>
              </a:rPr>
              <a:t>Porte  de bisagra ou Alfonso VI</a:t>
            </a:r>
          </a:p>
          <a:p>
            <a:endParaRPr lang="pt-BR" dirty="0">
              <a:latin typeface="Lucida Calligraphy" panose="03010101010101010101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56023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265">
        <p:split orient="vert"/>
      </p:transition>
    </mc:Choice>
    <mc:Fallback xmlns="">
      <p:transition spd="slow" advTm="2265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11560" y="164999"/>
            <a:ext cx="18421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>
                <a:solidFill>
                  <a:schemeClr val="bg1"/>
                </a:solidFill>
                <a:latin typeface="Lucida Calligraphy" panose="03010101010101010101" pitchFamily="66" charset="0"/>
              </a:rPr>
              <a:t>puerta</a:t>
            </a:r>
            <a:r>
              <a:rPr lang="fr-FR" b="1" dirty="0">
                <a:solidFill>
                  <a:schemeClr val="bg1"/>
                </a:solidFill>
                <a:latin typeface="Lucida Calligraphy" panose="03010101010101010101" pitchFamily="66" charset="0"/>
              </a:rPr>
              <a:t> </a:t>
            </a:r>
            <a:r>
              <a:rPr lang="fr-FR" b="1" dirty="0" err="1">
                <a:solidFill>
                  <a:schemeClr val="bg1"/>
                </a:solidFill>
                <a:latin typeface="Lucida Calligraphy" panose="03010101010101010101" pitchFamily="66" charset="0"/>
              </a:rPr>
              <a:t>del</a:t>
            </a:r>
            <a:r>
              <a:rPr lang="fr-FR" b="1" dirty="0">
                <a:solidFill>
                  <a:schemeClr val="bg1"/>
                </a:solidFill>
                <a:latin typeface="Lucida Calligraphy" panose="03010101010101010101" pitchFamily="66" charset="0"/>
              </a:rPr>
              <a:t> sol</a:t>
            </a:r>
            <a:endParaRPr lang="fr-FR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2118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564">
        <p:split orient="vert"/>
      </p:transition>
    </mc:Choice>
    <mc:Fallback xmlns="">
      <p:transition spd="slow" advTm="3564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207749"/>
            <a:ext cx="65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900" b="0" i="0" u="none" strike="noStrike" cap="none" normalizeH="0" baseline="0" smtClean="0">
              <a:ln>
                <a:noFill/>
              </a:ln>
              <a:solidFill>
                <a:srgbClr val="F7F7F7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4400550" y="20935548"/>
            <a:ext cx="45720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altLang="fr-FR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fr-FR" altLang="fr-F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52400" y="-93449"/>
            <a:ext cx="65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900" b="0" i="0" u="none" strike="noStrike" cap="none" normalizeH="0" baseline="0" smtClean="0">
              <a:ln>
                <a:noFill/>
              </a:ln>
              <a:solidFill>
                <a:srgbClr val="F7F7F7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183047" y="262562"/>
            <a:ext cx="237272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300" b="0" i="0" u="none" strike="noStrike" cap="none" normalizeH="0" baseline="0" dirty="0" smtClean="0">
                <a:ln>
                  <a:noFill/>
                </a:ln>
                <a:solidFill>
                  <a:srgbClr val="FF0084"/>
                </a:solidFill>
                <a:effectLst/>
                <a:latin typeface="Helvetica Neue"/>
                <a:cs typeface="Arial" pitchFamily="34" charset="0"/>
                <a:hlinkClick r:id="rId4" tooltip="Tolède 2 (29) Puerta del Cambron"/>
              </a:rPr>
              <a:t> </a:t>
            </a: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rgbClr val="FF0084"/>
                </a:solidFill>
                <a:effectLst/>
                <a:latin typeface="Helvetica Neue"/>
                <a:cs typeface="Arial" pitchFamily="34" charset="0"/>
                <a:hlinkClick r:id="rId4" tooltip="Tolède 2 (29) Puerta del Cambron"/>
              </a:rPr>
              <a:t>Porte</a:t>
            </a:r>
            <a:r>
              <a:rPr kumimoji="0" lang="fr-FR" altLang="fr-FR" b="0" i="0" u="none" strike="noStrike" cap="none" normalizeH="0" dirty="0" smtClean="0">
                <a:ln>
                  <a:noFill/>
                </a:ln>
                <a:solidFill>
                  <a:srgbClr val="FF0084"/>
                </a:solidFill>
                <a:effectLst/>
                <a:latin typeface="Helvetica Neue"/>
                <a:cs typeface="Arial" pitchFamily="34" charset="0"/>
                <a:hlinkClick r:id="rId4" tooltip="Tolède 2 (29) Puerta del Cambron"/>
              </a:rPr>
              <a:t> de </a:t>
            </a: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rgbClr val="FF0084"/>
                </a:solidFill>
                <a:effectLst/>
                <a:latin typeface="Helvetica Neue"/>
                <a:cs typeface="Arial" pitchFamily="34" charset="0"/>
                <a:hlinkClick r:id="rId4" tooltip="Tolède 2 (29) Puerta del Cambron"/>
              </a:rPr>
              <a:t> Cambron</a:t>
            </a:r>
            <a:endParaRPr kumimoji="0" lang="fr-FR" alt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4552950" y="21049848"/>
            <a:ext cx="45720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altLang="fr-FR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fr-FR" altLang="fr-F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000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52">
        <p:split orient="vert"/>
      </p:transition>
    </mc:Choice>
    <mc:Fallback xmlns="">
      <p:transition spd="slow" advTm="1552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218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13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87">
        <p:split orient="vert"/>
      </p:transition>
    </mc:Choice>
    <mc:Fallback xmlns="">
      <p:transition spd="slow" advTm="2087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139952" y="357505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smtClean="0">
                <a:latin typeface="Lucida Calligraphy" panose="03010101010101010101" pitchFamily="66" charset="0"/>
              </a:rPr>
              <a:t>Lugar </a:t>
            </a:r>
            <a:r>
              <a:rPr lang="es-ES" b="1" i="1" dirty="0">
                <a:latin typeface="Lucida Calligraphy" panose="03010101010101010101" pitchFamily="66" charset="0"/>
              </a:rPr>
              <a:t>de Segovia Azoguejo</a:t>
            </a:r>
          </a:p>
          <a:p>
            <a:r>
              <a:rPr lang="es-ES" b="1" i="1" dirty="0">
                <a:latin typeface="Lucida Calligraphy" panose="03010101010101010101" pitchFamily="66" charset="0"/>
              </a:rPr>
              <a:t>al acueducto romano</a:t>
            </a:r>
            <a:endParaRPr lang="fr-FR" b="1" i="1" dirty="0">
              <a:latin typeface="Lucida Calligraphy" panose="03010101010101010101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985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805">
        <p:split orient="vert"/>
      </p:transition>
    </mc:Choice>
    <mc:Fallback xmlns="">
      <p:transition spd="slow" advTm="5805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372200" y="296167"/>
            <a:ext cx="24881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i="1" dirty="0" err="1" smtClean="0">
                <a:latin typeface="Lucida Calligraphy" panose="03010101010101010101" pitchFamily="66" charset="0"/>
              </a:rPr>
              <a:t>Iglesia</a:t>
            </a:r>
            <a:r>
              <a:rPr lang="fr-FR" b="1" i="1" dirty="0" smtClean="0">
                <a:latin typeface="Lucida Calligraphy" panose="03010101010101010101" pitchFamily="66" charset="0"/>
              </a:rPr>
              <a:t> Santo Tomé</a:t>
            </a:r>
            <a:endParaRPr lang="fr-FR" b="1" i="1" dirty="0">
              <a:latin typeface="Lucida Calligraphy" panose="03010101010101010101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394"/>
            <a:ext cx="9144000" cy="514349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987574"/>
            <a:ext cx="5400599" cy="3834426"/>
          </a:xfrm>
          <a:prstGeom prst="rect">
            <a:avLst/>
          </a:prstGeom>
          <a:effectLst>
            <a:softEdge rad="2667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84" y="1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150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3">
        <p:split orient="vert"/>
      </p:transition>
    </mc:Choice>
    <mc:Fallback xmlns="">
      <p:transition spd="slow" advTm="800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482" y="-41856"/>
            <a:ext cx="9144000" cy="514349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36096" y="303498"/>
            <a:ext cx="24689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i="1" dirty="0" err="1" smtClean="0">
                <a:latin typeface="Lucida Calligraphy" panose="03010101010101010101" pitchFamily="66" charset="0"/>
              </a:rPr>
              <a:t>Catedral</a:t>
            </a:r>
            <a:r>
              <a:rPr lang="fr-FR" b="1" i="1" dirty="0" smtClean="0">
                <a:latin typeface="Lucida Calligraphy" panose="03010101010101010101" pitchFamily="66" charset="0"/>
              </a:rPr>
              <a:t> </a:t>
            </a:r>
            <a:r>
              <a:rPr lang="fr-FR" b="1" i="1" dirty="0">
                <a:latin typeface="Lucida Calligraphy" panose="03010101010101010101" pitchFamily="66" charset="0"/>
              </a:rPr>
              <a:t>de Toledo</a:t>
            </a:r>
            <a:endParaRPr lang="fr-FR" b="1" i="1" dirty="0">
              <a:latin typeface="Lucida Calligraphy" panose="03010101010101010101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1030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76">
        <p:split orient="vert"/>
      </p:transition>
    </mc:Choice>
    <mc:Fallback xmlns="">
      <p:transition spd="slow" advTm="3076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43608" y="113504"/>
            <a:ext cx="316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Lucida Calligraphy" panose="03010101010101010101" pitchFamily="66" charset="0"/>
              </a:rPr>
              <a:t>Musée du Greco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094"/>
            <a:ext cx="9144000" cy="514349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531" y="-4094"/>
            <a:ext cx="9144000" cy="514349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88084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807">
        <p:split orient="vert"/>
      </p:transition>
    </mc:Choice>
    <mc:Fallback xmlns="">
      <p:transition spd="slow" advTm="5807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75856" y="117043"/>
            <a:ext cx="28803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i="1" dirty="0">
                <a:solidFill>
                  <a:schemeClr val="bg1"/>
                </a:solidFill>
                <a:latin typeface="Lucida Calligraphy" panose="03010101010101010101" pitchFamily="66" charset="0"/>
              </a:rPr>
              <a:t>Mosquée </a:t>
            </a:r>
            <a:r>
              <a:rPr lang="fr-FR" sz="1600" b="1" i="1" dirty="0" err="1">
                <a:solidFill>
                  <a:schemeClr val="bg1"/>
                </a:solidFill>
                <a:latin typeface="Lucida Calligraphy" panose="03010101010101010101" pitchFamily="66" charset="0"/>
              </a:rPr>
              <a:t>Cristo</a:t>
            </a:r>
            <a:r>
              <a:rPr lang="fr-FR" sz="1600" b="1" i="1" dirty="0">
                <a:solidFill>
                  <a:schemeClr val="bg1"/>
                </a:solidFill>
                <a:latin typeface="Lucida Calligraphy" panose="03010101010101010101" pitchFamily="66" charset="0"/>
              </a:rPr>
              <a:t> de la </a:t>
            </a:r>
            <a:r>
              <a:rPr lang="fr-FR" sz="1600" b="1" i="1" dirty="0" err="1">
                <a:solidFill>
                  <a:schemeClr val="bg1"/>
                </a:solidFill>
                <a:latin typeface="Lucida Calligraphy" panose="03010101010101010101" pitchFamily="66" charset="0"/>
              </a:rPr>
              <a:t>Luz</a:t>
            </a:r>
            <a:endParaRPr lang="fr-FR" sz="1600" b="1" i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820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704">
        <p:split orient="vert"/>
      </p:transition>
    </mc:Choice>
    <mc:Fallback xmlns="">
      <p:transition spd="slow" advTm="3704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85658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076056" y="134512"/>
            <a:ext cx="38884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i="1" dirty="0" err="1">
                <a:latin typeface="Lucida Calligraphy" panose="03010101010101010101" pitchFamily="66" charset="0"/>
                <a:hlinkClick r:id="rId4"/>
              </a:rPr>
              <a:t>Sinagoga</a:t>
            </a:r>
            <a:r>
              <a:rPr lang="fr-FR" sz="1600" b="1" i="1" dirty="0">
                <a:latin typeface="Lucida Calligraphy" panose="03010101010101010101" pitchFamily="66" charset="0"/>
                <a:hlinkClick r:id="rId4"/>
              </a:rPr>
              <a:t> </a:t>
            </a:r>
            <a:endParaRPr lang="fr-FR" sz="1600" b="1" i="1" dirty="0" smtClean="0">
              <a:latin typeface="Lucida Calligraphy" panose="03010101010101010101" pitchFamily="66" charset="0"/>
              <a:hlinkClick r:id="rId4"/>
            </a:endParaRPr>
          </a:p>
          <a:p>
            <a:pPr algn="ctr"/>
            <a:r>
              <a:rPr lang="fr-FR" sz="1600" b="1" i="1" dirty="0" smtClean="0">
                <a:latin typeface="Lucida Calligraphy" panose="03010101010101010101" pitchFamily="66" charset="0"/>
                <a:hlinkClick r:id="rId4"/>
              </a:rPr>
              <a:t>de</a:t>
            </a:r>
            <a:r>
              <a:rPr lang="fr-FR" sz="1600" b="1" i="1" dirty="0">
                <a:latin typeface="Lucida Calligraphy" panose="03010101010101010101" pitchFamily="66" charset="0"/>
                <a:hlinkClick r:id="rId4"/>
              </a:rPr>
              <a:t> Santa Maria la Blanca</a:t>
            </a:r>
            <a:endParaRPr lang="fr-FR" sz="1600" b="1" i="1" dirty="0">
              <a:latin typeface="Lucida Calligraphy" panose="03010101010101010101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8589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90399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239">
        <p:split orient="vert"/>
      </p:transition>
    </mc:Choice>
    <mc:Fallback xmlns="">
      <p:transition spd="slow" advTm="9239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277284" y="209802"/>
            <a:ext cx="2952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>
                <a:latin typeface="Lucida Calligraphy" panose="03010101010101010101" pitchFamily="66" charset="0"/>
              </a:rPr>
              <a:t>El palacio de </a:t>
            </a:r>
            <a:r>
              <a:rPr lang="es-ES" sz="1600" b="1" dirty="0" err="1">
                <a:latin typeface="Lucida Calligraphy" panose="03010101010101010101" pitchFamily="66" charset="0"/>
              </a:rPr>
              <a:t>Fuensalida</a:t>
            </a:r>
            <a:r>
              <a:rPr lang="es-ES" sz="1600" b="1" dirty="0">
                <a:solidFill>
                  <a:schemeClr val="bg1"/>
                </a:solidFill>
                <a:latin typeface="Lucida Calligraphy" panose="03010101010101010101" pitchFamily="66" charset="0"/>
              </a:rPr>
              <a:t>, </a:t>
            </a:r>
            <a:endParaRPr lang="es-ES" sz="1600" b="1" dirty="0" smtClean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950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104">
        <p:split orient="vert"/>
      </p:transition>
    </mc:Choice>
    <mc:Fallback xmlns="">
      <p:transition spd="slow" advTm="4104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0512" cy="5267011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566797" y="216395"/>
            <a:ext cx="30243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i="1" dirty="0" err="1">
                <a:latin typeface="Lucida Calligraphy" panose="03010101010101010101" pitchFamily="66" charset="0"/>
              </a:rPr>
              <a:t>Catedral</a:t>
            </a:r>
            <a:r>
              <a:rPr lang="fr-FR" sz="1600" b="1" i="1" dirty="0">
                <a:latin typeface="Lucida Calligraphy" panose="03010101010101010101" pitchFamily="66" charset="0"/>
              </a:rPr>
              <a:t> de Toledo</a:t>
            </a:r>
            <a:endParaRPr lang="fr-FR" sz="1600" b="1" i="1" dirty="0"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422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421">
        <p:split orient="vert"/>
      </p:transition>
    </mc:Choice>
    <mc:Fallback xmlns="">
      <p:transition spd="slow" advTm="4421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3999" cy="514349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5730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63">
        <p:split orient="vert"/>
      </p:transition>
    </mc:Choice>
    <mc:Fallback xmlns="">
      <p:transition spd="slow" advTm="70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28" y="27162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59632" y="-23876"/>
            <a:ext cx="64087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>
                <a:solidFill>
                  <a:schemeClr val="bg1"/>
                </a:solidFill>
              </a:rPr>
              <a:t>l</a:t>
            </a:r>
            <a:r>
              <a:rPr lang="fr-FR" sz="1600" dirty="0" smtClean="0">
                <a:solidFill>
                  <a:schemeClr val="bg1"/>
                </a:solidFill>
              </a:rPr>
              <a:t>'</a:t>
            </a:r>
            <a:r>
              <a:rPr lang="fr-FR" sz="1600" b="1" dirty="0" smtClean="0">
                <a:solidFill>
                  <a:schemeClr val="bg1"/>
                </a:solidFill>
              </a:rPr>
              <a:t>hôpital </a:t>
            </a:r>
            <a:r>
              <a:rPr lang="fr-FR" sz="1600" b="1" dirty="0">
                <a:solidFill>
                  <a:schemeClr val="bg1"/>
                </a:solidFill>
              </a:rPr>
              <a:t>de </a:t>
            </a:r>
            <a:r>
              <a:rPr lang="fr-FR" sz="1600" b="1" dirty="0" err="1">
                <a:solidFill>
                  <a:schemeClr val="bg1"/>
                </a:solidFill>
              </a:rPr>
              <a:t>Tavera</a:t>
            </a:r>
            <a:endParaRPr lang="es-ES" sz="1600" dirty="0" smtClean="0">
              <a:solidFill>
                <a:schemeClr val="bg1"/>
              </a:solidFill>
            </a:endParaRPr>
          </a:p>
          <a:p>
            <a:r>
              <a:rPr lang="es-ES" sz="1600" dirty="0" smtClean="0">
                <a:solidFill>
                  <a:schemeClr val="bg1"/>
                </a:solidFill>
              </a:rPr>
              <a:t>El </a:t>
            </a:r>
            <a:r>
              <a:rPr lang="es-ES" sz="1600" dirty="0">
                <a:solidFill>
                  <a:schemeClr val="bg1"/>
                </a:solidFill>
              </a:rPr>
              <a:t>museo expone pinturas de </a:t>
            </a:r>
            <a:r>
              <a:rPr lang="es-ES" sz="1600" dirty="0" err="1">
                <a:solidFill>
                  <a:schemeClr val="bg1"/>
                </a:solidFill>
              </a:rPr>
              <a:t>Gréco</a:t>
            </a:r>
            <a:r>
              <a:rPr lang="es-ES" sz="1600" dirty="0">
                <a:solidFill>
                  <a:schemeClr val="bg1"/>
                </a:solidFill>
              </a:rPr>
              <a:t> y otros dueños como Remachará, </a:t>
            </a:r>
            <a:r>
              <a:rPr lang="es-ES" sz="1600" dirty="0" err="1">
                <a:solidFill>
                  <a:schemeClr val="bg1"/>
                </a:solidFill>
              </a:rPr>
              <a:t>Berruguete</a:t>
            </a:r>
            <a:r>
              <a:rPr lang="es-ES" sz="1600" dirty="0">
                <a:solidFill>
                  <a:schemeClr val="bg1"/>
                </a:solidFill>
              </a:rPr>
              <a:t>, al </a:t>
            </a:r>
            <a:r>
              <a:rPr lang="es-ES" sz="1600" dirty="0" err="1">
                <a:solidFill>
                  <a:schemeClr val="bg1"/>
                </a:solidFill>
              </a:rPr>
              <a:t>Tintoreto</a:t>
            </a:r>
            <a:r>
              <a:rPr lang="es-ES" sz="1600" dirty="0">
                <a:solidFill>
                  <a:schemeClr val="bg1"/>
                </a:solidFill>
              </a:rPr>
              <a:t>, Tiziano así como tapicerías, el mobiliario y objetos suntuarios. Su farmacia célebre cierra una colección importante de recipientes y de frascos de cerámica de Talavera</a:t>
            </a:r>
            <a:endParaRPr lang="fr-FR" sz="1600" dirty="0">
              <a:solidFill>
                <a:schemeClr val="bg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3" y="27162"/>
            <a:ext cx="9144000" cy="6715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37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813">
        <p:split orient="vert"/>
      </p:transition>
    </mc:Choice>
    <mc:Fallback xmlns="">
      <p:transition spd="slow" advTm="481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1" y="26595"/>
            <a:ext cx="9144000" cy="51435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755576" y="195486"/>
            <a:ext cx="32063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atin typeface="Lucida Calligraphy" panose="03010101010101010101" pitchFamily="66" charset="0"/>
              </a:rPr>
              <a:t>Castillo de </a:t>
            </a:r>
            <a:r>
              <a:rPr lang="es-ES" b="1" dirty="0" smtClean="0">
                <a:latin typeface="Lucida Calligraphy" panose="03010101010101010101" pitchFamily="66" charset="0"/>
              </a:rPr>
              <a:t>San </a:t>
            </a:r>
            <a:r>
              <a:rPr lang="es-ES" b="1" dirty="0" smtClean="0">
                <a:latin typeface="Lucida Calligraphy" panose="03010101010101010101" pitchFamily="66" charset="0"/>
              </a:rPr>
              <a:t>Servando</a:t>
            </a:r>
            <a:endParaRPr lang="fr-FR" b="1" dirty="0"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156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99">
        <p:split orient="vert"/>
      </p:transition>
    </mc:Choice>
    <mc:Fallback xmlns="">
      <p:transition spd="slow" advTm="5099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382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62">
        <p:split orient="vert"/>
      </p:transition>
    </mc:Choice>
    <mc:Fallback xmlns="">
      <p:transition spd="slow" advTm="262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95737" y="519522"/>
            <a:ext cx="28584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>
                <a:solidFill>
                  <a:schemeClr val="bg1"/>
                </a:solidFill>
                <a:latin typeface="Lucida Calligraphy" panose="03010101010101010101" pitchFamily="66" charset="0"/>
              </a:rPr>
              <a:t>San Juan de los Reyes</a:t>
            </a:r>
          </a:p>
        </p:txBody>
      </p:sp>
    </p:spTree>
    <p:extLst>
      <p:ext uri="{BB962C8B-B14F-4D97-AF65-F5344CB8AC3E}">
        <p14:creationId xmlns:p14="http://schemas.microsoft.com/office/powerpoint/2010/main" val="139811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211">
        <p:split orient="vert"/>
      </p:transition>
    </mc:Choice>
    <mc:Fallback xmlns="">
      <p:transition spd="slow" advTm="5211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75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187624" y="195486"/>
            <a:ext cx="41456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i="1" dirty="0">
                <a:latin typeface="Lucida Calligraphy" panose="03010101010101010101" pitchFamily="66" charset="0"/>
              </a:rPr>
              <a:t>Alcazar de </a:t>
            </a:r>
            <a:r>
              <a:rPr lang="fr-FR" sz="1600" b="1" i="1" dirty="0" smtClean="0">
                <a:latin typeface="Lucida Calligraphy" panose="03010101010101010101" pitchFamily="66" charset="0"/>
              </a:rPr>
              <a:t>Tolède  </a:t>
            </a:r>
            <a:r>
              <a:rPr lang="fr-FR" sz="1600" b="1" i="1" dirty="0" err="1" smtClean="0">
                <a:latin typeface="Lucida Calligraphy" panose="03010101010101010101" pitchFamily="66" charset="0"/>
              </a:rPr>
              <a:t>Museo</a:t>
            </a:r>
            <a:r>
              <a:rPr lang="fr-FR" sz="1600" b="1" i="1" dirty="0" smtClean="0">
                <a:latin typeface="Lucida Calligraphy" panose="03010101010101010101" pitchFamily="66" charset="0"/>
              </a:rPr>
              <a:t> </a:t>
            </a:r>
            <a:r>
              <a:rPr lang="fr-FR" sz="1600" b="1" i="1" dirty="0" smtClean="0">
                <a:latin typeface="Lucida Calligraphy" panose="03010101010101010101" pitchFamily="66" charset="0"/>
              </a:rPr>
              <a:t>de la </a:t>
            </a:r>
            <a:r>
              <a:rPr lang="fr-FR" sz="1600" b="1" i="1" dirty="0" smtClean="0">
                <a:latin typeface="Lucida Calligraphy" panose="03010101010101010101" pitchFamily="66" charset="0"/>
              </a:rPr>
              <a:t>villa</a:t>
            </a:r>
            <a:endParaRPr lang="fr-FR" sz="1600" b="1" i="1" dirty="0"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131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746">
        <p:split orient="vert"/>
      </p:transition>
    </mc:Choice>
    <mc:Fallback xmlns="">
      <p:transition spd="slow" advTm="374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59939" y="249492"/>
            <a:ext cx="26725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 smtClean="0"/>
              <a:t>Alcazar </a:t>
            </a:r>
            <a:r>
              <a:rPr lang="fr-FR" sz="2400" dirty="0"/>
              <a:t>de </a:t>
            </a:r>
            <a:r>
              <a:rPr lang="fr-FR" sz="2400" dirty="0" smtClean="0"/>
              <a:t>Toledo</a:t>
            </a:r>
            <a:endParaRPr lang="fr-FR" sz="2400" dirty="0"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2872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85">
        <p:split orient="vert"/>
      </p:transition>
    </mc:Choice>
    <mc:Fallback xmlns="">
      <p:transition spd="slow" advTm="2085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75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168" y="0"/>
            <a:ext cx="9468543" cy="51435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500265" y="128189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652665" y="139619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805065" y="151049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115617" y="874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3957465" y="162479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14822" y="159167"/>
            <a:ext cx="261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 </a:t>
            </a:r>
            <a:endParaRPr lang="fr-FR" b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7035">
            <a:off x="3924051" y="-90295"/>
            <a:ext cx="2093317" cy="2783826"/>
          </a:xfrm>
          <a:prstGeom prst="rect">
            <a:avLst/>
          </a:prstGeom>
          <a:effectLst>
            <a:glow rad="127000">
              <a:schemeClr val="accent1">
                <a:alpha val="0"/>
              </a:schemeClr>
            </a:glow>
            <a:softEdge rad="520700"/>
          </a:effectLst>
        </p:spPr>
      </p:pic>
    </p:spTree>
    <p:extLst>
      <p:ext uri="{BB962C8B-B14F-4D97-AF65-F5344CB8AC3E}">
        <p14:creationId xmlns:p14="http://schemas.microsoft.com/office/powerpoint/2010/main" val="386920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347">
        <p:split orient="vert"/>
      </p:transition>
    </mc:Choice>
    <mc:Fallback xmlns="">
      <p:transition spd="slow" advTm="4347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0" grpI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18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241">
        <p:split orient="vert"/>
      </p:transition>
    </mc:Choice>
    <mc:Fallback xmlns="">
      <p:transition spd="slow" advTm="9241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5" y="0"/>
            <a:ext cx="9144000" cy="5143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11560" y="303498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 </a:t>
            </a:r>
            <a:endParaRPr lang="es-ES" b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5646">
            <a:off x="2216726" y="305481"/>
            <a:ext cx="2513833" cy="3343053"/>
          </a:xfrm>
          <a:prstGeom prst="rect">
            <a:avLst/>
          </a:prstGeom>
          <a:effectLst>
            <a:glow rad="127000">
              <a:schemeClr val="accent1">
                <a:alpha val="0"/>
              </a:schemeClr>
            </a:glow>
            <a:softEdge rad="660400"/>
          </a:effectLst>
        </p:spPr>
      </p:pic>
    </p:spTree>
    <p:extLst>
      <p:ext uri="{BB962C8B-B14F-4D97-AF65-F5344CB8AC3E}">
        <p14:creationId xmlns:p14="http://schemas.microsoft.com/office/powerpoint/2010/main" val="1096777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931">
        <p:split orient="vert"/>
      </p:transition>
    </mc:Choice>
    <mc:Fallback xmlns="">
      <p:transition spd="slow" advTm="2931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49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09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251">
        <p:split orient="vert"/>
      </p:transition>
    </mc:Choice>
    <mc:Fallback xmlns="">
      <p:transition spd="slow" advTm="6251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836" y="23954"/>
            <a:ext cx="2361501" cy="3544466"/>
          </a:xfrm>
          <a:prstGeom prst="rect">
            <a:avLst/>
          </a:prstGeom>
          <a:effectLst>
            <a:softEdge rad="508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508" y="1044408"/>
            <a:ext cx="1465228" cy="85374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48627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8951">
        <p:split orient="vert"/>
      </p:transition>
    </mc:Choice>
    <mc:Fallback xmlns="">
      <p:transition spd="slow" advTm="18951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pagne - Tolède .. 26 11 2020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Espagne - Tolède .. 26 11 2020</Template>
  <TotalTime>11</TotalTime>
  <Words>176</Words>
  <Application>Microsoft Office PowerPoint</Application>
  <PresentationFormat>Presentación en pantalla (16:9)</PresentationFormat>
  <Paragraphs>38</Paragraphs>
  <Slides>31</Slides>
  <Notes>1</Notes>
  <HiddenSlides>0</HiddenSlides>
  <MMClips>2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Espagne - Tolède .. 26 11 2020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8</cp:revision>
  <dcterms:created xsi:type="dcterms:W3CDTF">2022-07-05T11:43:54Z</dcterms:created>
  <dcterms:modified xsi:type="dcterms:W3CDTF">2022-07-05T11:55:05Z</dcterms:modified>
</cp:coreProperties>
</file>