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6" r:id="rId19"/>
    <p:sldId id="357" r:id="rId20"/>
    <p:sldId id="358" r:id="rId21"/>
    <p:sldId id="359" r:id="rId22"/>
    <p:sldId id="360" r:id="rId23"/>
    <p:sldId id="361" r:id="rId24"/>
    <p:sldId id="362" r:id="rId25"/>
    <p:sldId id="363" r:id="rId26"/>
    <p:sldId id="364" r:id="rId27"/>
    <p:sldId id="365" r:id="rId28"/>
    <p:sldId id="366" r:id="rId29"/>
    <p:sldId id="367" r:id="rId30"/>
    <p:sldId id="368" r:id="rId31"/>
    <p:sldId id="369" r:id="rId32"/>
    <p:sldId id="370" r:id="rId33"/>
    <p:sldId id="371" r:id="rId34"/>
    <p:sldId id="372" r:id="rId35"/>
    <p:sldId id="373" r:id="rId36"/>
    <p:sldId id="374" r:id="rId37"/>
    <p:sldId id="375" r:id="rId38"/>
    <p:sldId id="376" r:id="rId39"/>
    <p:sldId id="377" r:id="rId40"/>
    <p:sldId id="378" r:id="rId41"/>
    <p:sldId id="379" r:id="rId42"/>
    <p:sldId id="380" r:id="rId43"/>
    <p:sldId id="381" r:id="rId44"/>
    <p:sldId id="382" r:id="rId45"/>
    <p:sldId id="383" r:id="rId46"/>
    <p:sldId id="315" r:id="rId4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hyperlink" Target="http://imageshack.us/" TargetMode="Externa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331913" y="2205038"/>
            <a:ext cx="6624637" cy="168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sz="5400" b="1" i="1">
                <a:solidFill>
                  <a:srgbClr val="9999FF"/>
                </a:solidFill>
                <a:cs typeface="Arial" charset="0"/>
              </a:rPr>
              <a:t>Tigre</a:t>
            </a:r>
          </a:p>
          <a:p>
            <a:pPr algn="ctr"/>
            <a:r>
              <a:rPr lang="pt-BR" sz="5400" b="1" i="1">
                <a:solidFill>
                  <a:srgbClr val="9999FF"/>
                </a:solidFill>
                <a:cs typeface="Arial" charset="0"/>
              </a:rPr>
              <a:t>Buenos Aires</a:t>
            </a:r>
          </a:p>
        </p:txBody>
      </p:sp>
    </p:spTree>
  </p:cSld>
  <p:clrMapOvr>
    <a:masterClrMapping/>
  </p:clrMapOvr>
  <p:transition spd="slow" advTm="0">
    <p:split orient="vert"/>
    <p:sndAc>
      <p:stSnd loop="1">
        <p:snd r:embed="rId2" name="Impossible-piano para 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594" name="Picture 2" descr="IMG_002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Buenos_Aires-Tigre-P208000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 descr="IMG_030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 descr="T1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0" name="Picture 2" descr="T3"/>
          <p:cNvPicPr>
            <a:picLocks noChangeAspect="1" noChangeArrowheads="1"/>
          </p:cNvPicPr>
          <p:nvPr/>
        </p:nvPicPr>
        <p:blipFill>
          <a:blip r:embed="rId2">
            <a:lum bright="-2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24pa1"/>
          <p:cNvPicPr>
            <a:picLocks noChangeAspect="1" noChangeArrowheads="1"/>
          </p:cNvPicPr>
          <p:nvPr/>
        </p:nvPicPr>
        <p:blipFill>
          <a:blip r:embed="rId2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54ik1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65ou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79kj1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-107950" y="0"/>
            <a:ext cx="9251950" cy="6881813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83xr2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251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 descr="tigre005s7tx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8" y="11113"/>
            <a:ext cx="9129712" cy="6846887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Picture 2" descr="img21458n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1338" y="0"/>
            <a:ext cx="102266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Picture 2" descr="dsc00558redimensionar6xr"/>
          <p:cNvPicPr>
            <a:picLocks noChangeAspect="1" noChangeArrowheads="1"/>
          </p:cNvPicPr>
          <p:nvPr/>
        </p:nvPicPr>
        <p:blipFill>
          <a:blip r:embed="rId2">
            <a:lum bright="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Picture 2" descr="dsc00567redimensionar7lf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Picture 2" descr="dsc00568redimensionar3pa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Picture 2" descr="dsc00569redimensionar1yz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02" name="Picture 2" descr="dsc00571redimensionar6uu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26" name="Picture 2" descr="dsc00594redimensionar3kd"/>
          <p:cNvPicPr>
            <a:picLocks noChangeAspect="1" noChangeArrowheads="1"/>
          </p:cNvPicPr>
          <p:nvPr/>
        </p:nvPicPr>
        <p:blipFill>
          <a:blip r:embed="rId2">
            <a:lum bright="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850" name="Picture 2" descr="dsc00581redimensionar5mq"/>
          <p:cNvPicPr>
            <a:picLocks noChangeAspect="1" noChangeArrowheads="1"/>
          </p:cNvPicPr>
          <p:nvPr/>
        </p:nvPicPr>
        <p:blipFill>
          <a:blip r:embed="rId2">
            <a:lum bright="4000" contrast="10000"/>
          </a:blip>
          <a:srcRect/>
          <a:stretch>
            <a:fillRect/>
          </a:stretch>
        </p:blipFill>
        <p:spPr bwMode="auto">
          <a:xfrm>
            <a:off x="0" y="115888"/>
            <a:ext cx="9144000" cy="6742112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AutoShape 2" descr="dsc00578redimensionar0zi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07875" name="Picture 3" descr="dsc00578redimensionar0zi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898" name="Picture 2" descr="dsc00603redimensionar5jp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922" name="Picture 2" descr="dsc00605redimensionar7jw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946" name="Picture 2" descr="tigreclub001s3yi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4000" contrast="10000"/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1970" name="Picture 2" descr="tigreclub002s6tv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4000" contrast="10000"/>
          </a:blip>
          <a:srcRect/>
          <a:stretch>
            <a:fillRect/>
          </a:stretch>
        </p:blipFill>
        <p:spPr bwMode="auto">
          <a:xfrm>
            <a:off x="0" y="11113"/>
            <a:ext cx="9129713" cy="6846887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994" name="Picture 2" descr="tigreclub004s6lh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bright="6000" contrast="10000"/>
          </a:blip>
          <a:srcRect/>
          <a:stretch>
            <a:fillRect/>
          </a:stretch>
        </p:blipFill>
        <p:spPr bwMode="auto">
          <a:xfrm>
            <a:off x="14288" y="11113"/>
            <a:ext cx="9129712" cy="6846887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690" name="Picture 2" descr="T2"/>
          <p:cNvPicPr>
            <a:picLocks noChangeAspect="1" noChangeArrowheads="1"/>
          </p:cNvPicPr>
          <p:nvPr/>
        </p:nvPicPr>
        <p:blipFill>
          <a:blip r:embed="rId2">
            <a:lum bright="-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42" name="Picture 2" descr="T7"/>
          <p:cNvPicPr>
            <a:picLocks noChangeAspect="1" noChangeArrowheads="1"/>
          </p:cNvPicPr>
          <p:nvPr/>
        </p:nvPicPr>
        <p:blipFill>
          <a:blip r:embed="rId2">
            <a:lum bright="6000" contrast="10000"/>
          </a:blip>
          <a:srcRect/>
          <a:stretch>
            <a:fillRect/>
          </a:stretch>
        </p:blipFill>
        <p:spPr bwMode="auto">
          <a:xfrm>
            <a:off x="107950" y="0"/>
            <a:ext cx="90360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066" name="Picture 2" descr="T11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090" name="Picture 2" descr="T12"/>
          <p:cNvPicPr>
            <a:picLocks noChangeAspect="1" noChangeArrowheads="1"/>
          </p:cNvPicPr>
          <p:nvPr/>
        </p:nvPicPr>
        <p:blipFill>
          <a:blip r:embed="rId2">
            <a:lum bright="-8000" contrast="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114" name="Picture 2" descr="T13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642" name="Picture 2" descr="T4"/>
          <p:cNvPicPr>
            <a:picLocks noChangeAspect="1" noChangeArrowheads="1"/>
          </p:cNvPicPr>
          <p:nvPr/>
        </p:nvPicPr>
        <p:blipFill>
          <a:blip r:embed="rId2">
            <a:lum bright="6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210" name="Picture 2" descr="T17"/>
          <p:cNvPicPr>
            <a:picLocks noChangeAspect="1" noChangeArrowheads="1"/>
          </p:cNvPicPr>
          <p:nvPr/>
        </p:nvPicPr>
        <p:blipFill>
          <a:blip r:embed="rId2">
            <a:lum bright="-12000" contrast="1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234" name="Picture 2" descr="T18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258" name="Picture 2" descr="T19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82" name="Picture 2" descr="T20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306" name="Picture 2" descr="T21"/>
          <p:cNvPicPr>
            <a:picLocks noChangeAspect="1" noChangeArrowheads="1"/>
          </p:cNvPicPr>
          <p:nvPr/>
        </p:nvPicPr>
        <p:blipFill>
          <a:blip r:embed="rId2">
            <a:lum bright="-4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8354" name="Picture 2" descr="T23"/>
          <p:cNvPicPr>
            <a:picLocks noChangeAspect="1" noChangeArrowheads="1"/>
          </p:cNvPicPr>
          <p:nvPr/>
        </p:nvPicPr>
        <p:blipFill>
          <a:blip r:embed="rId2">
            <a:lum bright="-6000" contrast="10000"/>
          </a:blip>
          <a:srcRect/>
          <a:stretch>
            <a:fillRect/>
          </a:stretch>
        </p:blipFill>
        <p:spPr bwMode="auto">
          <a:xfrm>
            <a:off x="0" y="115888"/>
            <a:ext cx="9144000" cy="6742112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2" descr="T24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402" name="Picture 2" descr="T25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28211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426" name="Picture 2" descr="T26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450" name="Picture 2" descr="1175378974po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474" name="Picture 2" descr="dscn3646mu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22" name="Picture 2" descr="AC"/>
          <p:cNvPicPr>
            <a:picLocks noChangeAspect="1" noChangeArrowheads="1"/>
          </p:cNvPicPr>
          <p:nvPr/>
        </p:nvPicPr>
        <p:blipFill>
          <a:blip r:embed="rId2">
            <a:lum bright="-16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618" name="Picture 2" descr="IMG_69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9619" name="Rectangle 3"/>
          <p:cNvSpPr>
            <a:spLocks noChangeArrowheads="1"/>
          </p:cNvSpPr>
          <p:nvPr/>
        </p:nvSpPr>
        <p:spPr bwMode="auto">
          <a:xfrm rot="10835164" flipV="1">
            <a:off x="4356100" y="5876925"/>
            <a:ext cx="18002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/>
            <a:r>
              <a:rPr lang="en-US" sz="1800" b="1">
                <a:solidFill>
                  <a:srgbClr val="4264F4"/>
                </a:solidFill>
                <a:latin typeface="Arial" charset="0"/>
              </a:rPr>
              <a:t>Graciela Erro</a:t>
            </a:r>
            <a:endParaRPr lang="es-ES"/>
          </a:p>
        </p:txBody>
      </p:sp>
      <p:pic>
        <p:nvPicPr>
          <p:cNvPr id="239620" name="Picture 4" descr="bandera%2000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6237288"/>
            <a:ext cx="1584325" cy="304800"/>
          </a:xfrm>
          <a:prstGeom prst="rect">
            <a:avLst/>
          </a:prstGeom>
          <a:noFill/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1</TotalTime>
  <Words>65</Words>
  <Application>Microsoft Office PowerPoint</Application>
  <PresentationFormat>Presentación en pantalla (4:3)</PresentationFormat>
  <Paragraphs>31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46</vt:i4>
      </vt:variant>
    </vt:vector>
  </HeadingPairs>
  <TitlesOfParts>
    <vt:vector size="47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2013-09-04T09:01:54Z</dcterms:created>
  <dcterms:modified xsi:type="dcterms:W3CDTF">2013-09-04T09:03:42Z</dcterms:modified>
</cp:coreProperties>
</file>