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2" r:id="rId5"/>
    <p:sldId id="268" r:id="rId6"/>
    <p:sldId id="281" r:id="rId7"/>
    <p:sldId id="283" r:id="rId8"/>
    <p:sldId id="269" r:id="rId9"/>
    <p:sldId id="275" r:id="rId10"/>
    <p:sldId id="274" r:id="rId11"/>
    <p:sldId id="273" r:id="rId12"/>
    <p:sldId id="271" r:id="rId13"/>
    <p:sldId id="264" r:id="rId14"/>
    <p:sldId id="272" r:id="rId15"/>
    <p:sldId id="270" r:id="rId16"/>
    <p:sldId id="266" r:id="rId17"/>
    <p:sldId id="276" r:id="rId18"/>
    <p:sldId id="260" r:id="rId19"/>
    <p:sldId id="263" r:id="rId20"/>
    <p:sldId id="286" r:id="rId21"/>
    <p:sldId id="265" r:id="rId22"/>
    <p:sldId id="288" r:id="rId23"/>
    <p:sldId id="285" r:id="rId24"/>
    <p:sldId id="280" r:id="rId25"/>
    <p:sldId id="278" r:id="rId26"/>
    <p:sldId id="277" r:id="rId27"/>
    <p:sldId id="267" r:id="rId28"/>
    <p:sldId id="262" r:id="rId29"/>
    <p:sldId id="261" r:id="rId30"/>
    <p:sldId id="259" r:id="rId31"/>
    <p:sldId id="257" r:id="rId32"/>
    <p:sldId id="289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f4AalcrWDsrGygPM4wS7Q==" hashData="bsUBfyt0q21rbtqLAAIvGRTUj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CC99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7C667-D287-4E34-BC81-6A3147EFD39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1268473"/>
      </p:ext>
    </p:extLst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C1CE9-4979-4838-B47B-499A305BC11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688788"/>
      </p:ext>
    </p:extLst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C0E68A-1353-4393-BC95-8BF732B6056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7385674"/>
      </p:ext>
    </p:extLst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0F0CD-9500-4991-97A6-9AF9C9D1DE3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7049379"/>
      </p:ext>
    </p:extLst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18848-A4AB-44C1-92F2-59D91F09A20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51975897"/>
      </p:ext>
    </p:extLst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60E43-17E5-449E-96B2-99DD25DE0AE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0468271"/>
      </p:ext>
    </p:extLst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C47079-18FE-476C-9C2A-D5F524E9739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4331838"/>
      </p:ext>
    </p:extLst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870B4-D82E-482B-BEDA-4BA99B4EB52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7224659"/>
      </p:ext>
    </p:extLst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CD429-4FC3-4E3E-9EB4-09E1F0129B0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187716"/>
      </p:ext>
    </p:extLst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72F2E-1373-4CC5-A9D5-1C97B513379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3852547"/>
      </p:ext>
    </p:extLst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EDE44-EF3B-431A-B3A6-82CD3674B21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1946862"/>
      </p:ext>
    </p:extLst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48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E57546-BCB9-4AC4-A91A-031DF336F6E2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21625" cy="594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60033" y="927232"/>
            <a:ext cx="1602256" cy="584775"/>
          </a:xfrm>
          <a:prstGeom prst="rect">
            <a:avLst/>
          </a:prstGeom>
          <a:solidFill>
            <a:srgbClr val="6633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TIENDA DE</a:t>
            </a:r>
          </a:p>
          <a:p>
            <a:pPr algn="ctr"/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ANTIGÜEDADES</a:t>
            </a:r>
            <a:endParaRPr lang="es-ES" sz="16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8000">
    <p:sndAc>
      <p:stSnd>
        <p:snd r:embed="rId2" name="Aniversary Walt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3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tiquités .. 03 09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Antiquités .. 03 09 2010</Template>
  <TotalTime>20</TotalTime>
  <Words>19</Words>
  <Application>Microsoft Office PowerPoint</Application>
  <PresentationFormat>Presentación en pantalla (4:3)</PresentationFormat>
  <Paragraphs>4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Arial</vt:lpstr>
      <vt:lpstr>Antiquités .. 03 09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2020-12-31T08:59:36Z</dcterms:created>
  <dcterms:modified xsi:type="dcterms:W3CDTF">2020-12-31T09:19:40Z</dcterms:modified>
</cp:coreProperties>
</file>