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76" r:id="rId2"/>
  </p:sldMasterIdLst>
  <p:notesMasterIdLst>
    <p:notesMasterId r:id="rId61"/>
  </p:notesMasterIdLst>
  <p:sldIdLst>
    <p:sldId id="311" r:id="rId3"/>
    <p:sldId id="258" r:id="rId4"/>
    <p:sldId id="303" r:id="rId5"/>
    <p:sldId id="301" r:id="rId6"/>
    <p:sldId id="305" r:id="rId7"/>
    <p:sldId id="306" r:id="rId8"/>
    <p:sldId id="259" r:id="rId9"/>
    <p:sldId id="260" r:id="rId10"/>
    <p:sldId id="302" r:id="rId11"/>
    <p:sldId id="262" r:id="rId12"/>
    <p:sldId id="264" r:id="rId13"/>
    <p:sldId id="266" r:id="rId14"/>
    <p:sldId id="267" r:id="rId15"/>
    <p:sldId id="280" r:id="rId16"/>
    <p:sldId id="279" r:id="rId17"/>
    <p:sldId id="277" r:id="rId18"/>
    <p:sldId id="276" r:id="rId19"/>
    <p:sldId id="271" r:id="rId20"/>
    <p:sldId id="272" r:id="rId21"/>
    <p:sldId id="274" r:id="rId22"/>
    <p:sldId id="273" r:id="rId23"/>
    <p:sldId id="281" r:id="rId24"/>
    <p:sldId id="314" r:id="rId25"/>
    <p:sldId id="319" r:id="rId26"/>
    <p:sldId id="287" r:id="rId27"/>
    <p:sldId id="288" r:id="rId28"/>
    <p:sldId id="289" r:id="rId29"/>
    <p:sldId id="291" r:id="rId30"/>
    <p:sldId id="315" r:id="rId31"/>
    <p:sldId id="296" r:id="rId32"/>
    <p:sldId id="298" r:id="rId33"/>
    <p:sldId id="286" r:id="rId34"/>
    <p:sldId id="295" r:id="rId35"/>
    <p:sldId id="292" r:id="rId36"/>
    <p:sldId id="297" r:id="rId37"/>
    <p:sldId id="316" r:id="rId38"/>
    <p:sldId id="317" r:id="rId39"/>
    <p:sldId id="318" r:id="rId40"/>
    <p:sldId id="329" r:id="rId41"/>
    <p:sldId id="320" r:id="rId42"/>
    <p:sldId id="338" r:id="rId43"/>
    <p:sldId id="337" r:id="rId44"/>
    <p:sldId id="323" r:id="rId45"/>
    <p:sldId id="326" r:id="rId46"/>
    <p:sldId id="327" r:id="rId47"/>
    <p:sldId id="330" r:id="rId48"/>
    <p:sldId id="335" r:id="rId49"/>
    <p:sldId id="331" r:id="rId50"/>
    <p:sldId id="334" r:id="rId51"/>
    <p:sldId id="299" r:id="rId52"/>
    <p:sldId id="310" r:id="rId53"/>
    <p:sldId id="309" r:id="rId54"/>
    <p:sldId id="325" r:id="rId55"/>
    <p:sldId id="308" r:id="rId56"/>
    <p:sldId id="339" r:id="rId57"/>
    <p:sldId id="307" r:id="rId58"/>
    <p:sldId id="312" r:id="rId59"/>
    <p:sldId id="340" r:id="rId6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i6LmpIe2fMsvT+SQcnesg==" hashData="FCfurFiU6Ok7xX3xPJvvZ4rjB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9" d="100"/>
          <a:sy n="79" d="100"/>
        </p:scale>
        <p:origin x="-7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31D36AC-7A37-49F3-A9DE-8E4D55FBCE02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8EBC8CA-2E4D-4792-841F-2E51440E9F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92820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D1F36A4-D762-4F93-A17A-A792E9A8BE86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D694CE3-DD07-4FC5-9DD7-4BD43BC89D80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5682187-E143-4A69-B6D5-4EA431E30D87}" type="slidenum">
              <a:rPr lang="es-ES" smtClean="0"/>
              <a:pPr/>
              <a:t>3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38B1DF4-3767-4CE2-B6F4-E9B8C1812A56}" type="slidenum">
              <a:rPr lang="es-ES" smtClean="0"/>
              <a:pPr/>
              <a:t>4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42AF1DD-F59E-41D9-96C9-715B088AC05D}" type="slidenum">
              <a:rPr lang="es-ES" smtClean="0"/>
              <a:pPr/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921FDAB-8345-4A27-A1BA-E65A4710BA06}" type="slidenum">
              <a:rPr lang="es-ES" smtClean="0"/>
              <a:pPr/>
              <a:t>6</a:t>
            </a:fld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BAC2BF5-1454-4E56-844C-883AE00E6194}" type="slidenum">
              <a:rPr lang="es-ES" smtClean="0"/>
              <a:pPr/>
              <a:t>7</a:t>
            </a:fld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7E1971D-0F7D-4F25-951B-4008B023B073}" type="slidenum">
              <a:rPr lang="es-ES" smtClean="0"/>
              <a:pPr/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0EC5FB8-8795-4FAD-BC03-E17EFAAE194F}" type="slidenum">
              <a:rPr lang="es-ES" smtClean="0"/>
              <a:pPr/>
              <a:t>9</a:t>
            </a:fld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1D4B36F-FD40-45E9-83CA-380E2E18F124}" type="slidenum">
              <a:rPr lang="es-ES" smtClean="0"/>
              <a:pPr/>
              <a:t>10</a:t>
            </a:fld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9D3857F-27D6-4FCB-A209-4EE92A913311}" type="slidenum">
              <a:rPr lang="es-ES" smtClean="0"/>
              <a:pPr/>
              <a:t>11</a:t>
            </a:fld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E5F281C-48B6-45C2-AF3B-EADB4B94C99F}" type="slidenum">
              <a:rPr lang="es-ES" smtClean="0"/>
              <a:pPr/>
              <a:t>12</a:t>
            </a:fld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6F89D60-E700-4242-81FB-4BEB69E43C9D}" type="slidenum">
              <a:rPr lang="es-ES" smtClean="0"/>
              <a:pPr/>
              <a:t>13</a:t>
            </a:fld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CC173E6-6318-48C9-8123-084C903D183A}" type="slidenum">
              <a:rPr lang="es-ES" smtClean="0"/>
              <a:pPr/>
              <a:t>14</a:t>
            </a:fld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70DDFD7-41D9-4CF5-8507-34B4B35C4879}" type="slidenum">
              <a:rPr lang="es-ES" smtClean="0"/>
              <a:pPr/>
              <a:t>15</a:t>
            </a:fld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3E1403D-D9F3-4AD4-80C7-0EBC460EE53D}" type="slidenum">
              <a:rPr lang="es-ES" smtClean="0"/>
              <a:pPr/>
              <a:t>16</a:t>
            </a:fld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64BDCE2-588C-4D9E-BC9D-F14A138FD9FC}" type="slidenum">
              <a:rPr lang="es-ES" smtClean="0"/>
              <a:pPr/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E4ADC98-30C4-4B97-BCCD-DA49D53383C0}" type="slidenum">
              <a:rPr lang="es-ES" smtClean="0"/>
              <a:pPr/>
              <a:t>18</a:t>
            </a:fld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B8C4582-AA78-43E6-A828-E4AE64D44BEC}" type="slidenum">
              <a:rPr lang="es-ES" smtClean="0"/>
              <a:pPr/>
              <a:t>19</a:t>
            </a:fld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FF3B7A5-6CDD-4916-B4D9-2FA498B3E6EC}" type="slidenum">
              <a:rPr lang="es-ES" smtClean="0"/>
              <a:pPr/>
              <a:t>20</a:t>
            </a:fld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DE96C90-04A3-463B-84E3-2FBD54A11E7F}" type="slidenum">
              <a:rPr lang="es-ES" smtClean="0"/>
              <a:pPr/>
              <a:t>21</a:t>
            </a:fld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273588-5097-4049-B790-EF07888576A1}" type="slidenum">
              <a:rPr lang="es-ES" smtClean="0"/>
              <a:pPr/>
              <a:t>22</a:t>
            </a:fld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53CB09C-29BB-4C1F-ACB9-2811F9668939}" type="slidenum">
              <a:rPr lang="es-ES" smtClean="0"/>
              <a:pPr/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D82AF00-B39C-4607-9347-2C6B560693A0}" type="slidenum">
              <a:rPr lang="es-ES" smtClean="0"/>
              <a:pPr/>
              <a:t>24</a:t>
            </a:fld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4BFF00A-01D3-4F21-B194-7EF8189100E7}" type="slidenum">
              <a:rPr lang="es-ES" smtClean="0"/>
              <a:pPr/>
              <a:t>25</a:t>
            </a:fld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4BC546D-284A-4247-B9DE-EAC04559AF58}" type="slidenum">
              <a:rPr lang="es-ES" smtClean="0"/>
              <a:pPr/>
              <a:t>26</a:t>
            </a:fld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A2A800A-82C5-4BA4-A18E-84E6DB74D246}" type="slidenum">
              <a:rPr lang="es-ES" smtClean="0"/>
              <a:pPr/>
              <a:t>27</a:t>
            </a:fld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94BB22D-E448-412E-AC0C-510812D40389}" type="slidenum">
              <a:rPr lang="es-ES" smtClean="0"/>
              <a:pPr/>
              <a:t>28</a:t>
            </a:fld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9DB52DF-CCB6-4F37-BDEC-44BB779BF304}" type="slidenum">
              <a:rPr lang="es-ES" smtClean="0"/>
              <a:pPr/>
              <a:t>29</a:t>
            </a:fld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9B65305-CE1C-4B68-8919-98F881259D5D}" type="slidenum">
              <a:rPr lang="es-ES" smtClean="0"/>
              <a:pPr/>
              <a:t>30</a:t>
            </a:fld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A8BC619-27C3-4F6F-9BB3-295B47D6BDD4}" type="slidenum">
              <a:rPr lang="es-ES" smtClean="0"/>
              <a:pPr/>
              <a:t>31</a:t>
            </a:fld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F71E0E6-FB01-44F5-B152-D3A1F509C06F}" type="slidenum">
              <a:rPr lang="es-ES" smtClean="0"/>
              <a:pPr/>
              <a:t>32</a:t>
            </a:fld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62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9C21B6E-571E-474A-8ABD-FA5125922278}" type="slidenum">
              <a:rPr lang="es-ES" smtClean="0"/>
              <a:pPr/>
              <a:t>33</a:t>
            </a:fld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D777D66-5F56-4CFF-BEED-4269297DF206}" type="slidenum">
              <a:rPr lang="es-ES" smtClean="0"/>
              <a:pPr/>
              <a:t>34</a:t>
            </a:fld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83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B8DEE7E-3128-49E4-ADA1-3414CFF1FC79}" type="slidenum">
              <a:rPr lang="es-ES" smtClean="0"/>
              <a:pPr/>
              <a:t>35</a:t>
            </a:fld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A6F4288-75DC-45A8-9C29-376F4559C78C}" type="slidenum">
              <a:rPr lang="es-ES" smtClean="0"/>
              <a:pPr/>
              <a:t>36</a:t>
            </a:fld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03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443B69D-C3F2-4ED8-98B2-635492DCBF98}" type="slidenum">
              <a:rPr lang="es-ES" smtClean="0"/>
              <a:pPr/>
              <a:t>37</a:t>
            </a:fld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F2004CA-53C4-49B0-BC00-0846B5C581DC}" type="slidenum">
              <a:rPr lang="es-ES" smtClean="0"/>
              <a:pPr/>
              <a:t>38</a:t>
            </a:fld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9882D8F-2605-4E76-9B77-9396C654D3FD}" type="slidenum">
              <a:rPr lang="es-ES" smtClean="0"/>
              <a:pPr/>
              <a:t>39</a:t>
            </a:fld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05C572D-E27C-4DF7-80E3-A33BD4BF6F28}" type="slidenum">
              <a:rPr lang="es-ES" smtClean="0"/>
              <a:pPr/>
              <a:t>40</a:t>
            </a:fld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44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0F1E9C8-FF1C-46AE-AC5D-D0C77CADE423}" type="slidenum">
              <a:rPr lang="es-ES" smtClean="0"/>
              <a:pPr/>
              <a:t>41</a:t>
            </a:fld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0DAA132-0D84-4F0D-90BF-44CDB3FD83BA}" type="slidenum">
              <a:rPr lang="es-ES" smtClean="0"/>
              <a:pPr/>
              <a:t>42</a:t>
            </a:fld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03FAA67-D8F0-4633-A073-9BF2D15F3F63}" type="slidenum">
              <a:rPr lang="es-ES" smtClean="0"/>
              <a:pPr/>
              <a:t>43</a:t>
            </a:fld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0450C05-0189-42DC-9B1E-0687A5102E59}" type="slidenum">
              <a:rPr lang="es-ES" smtClean="0"/>
              <a:pPr/>
              <a:t>44</a:t>
            </a:fld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85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3B1C395-78BE-4D10-9197-ECBCEF4D1116}" type="slidenum">
              <a:rPr lang="es-ES" smtClean="0"/>
              <a:pPr/>
              <a:t>45</a:t>
            </a:fld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95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C2363C6-8DAC-4586-B38E-427EBF5F3255}" type="slidenum">
              <a:rPr lang="es-ES" smtClean="0"/>
              <a:pPr/>
              <a:t>46</a:t>
            </a:fld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05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6A95722-35C0-46FE-902C-742586A98375}" type="slidenum">
              <a:rPr lang="es-ES" smtClean="0"/>
              <a:pPr/>
              <a:t>47</a:t>
            </a:fld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66596F2-52A2-4C9E-A983-99B7CCACDF26}" type="slidenum">
              <a:rPr lang="es-ES" smtClean="0"/>
              <a:pPr/>
              <a:t>48</a:t>
            </a:fld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26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DAAC984-3CDA-4E6D-A130-363679FC6459}" type="slidenum">
              <a:rPr lang="es-ES" smtClean="0"/>
              <a:pPr/>
              <a:t>49</a:t>
            </a:fld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36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D6C3F3B-02B4-4D87-93A1-CE013AD7163F}" type="slidenum">
              <a:rPr lang="es-ES" smtClean="0"/>
              <a:pPr/>
              <a:t>50</a:t>
            </a:fld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46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FC57C37-DF2D-4828-BD4E-0F5D9FAF97D0}" type="slidenum">
              <a:rPr lang="es-ES" smtClean="0"/>
              <a:pPr/>
              <a:t>51</a:t>
            </a:fld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57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2430E28-FC83-4C24-97D1-80EFFA7DE043}" type="slidenum">
              <a:rPr lang="es-ES" smtClean="0"/>
              <a:pPr/>
              <a:t>52</a:t>
            </a:fld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67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674C63E-5648-436A-8A8E-C549136DC88B}" type="slidenum">
              <a:rPr lang="es-ES" smtClean="0"/>
              <a:pPr/>
              <a:t>53</a:t>
            </a:fld>
            <a:endParaRPr lang="es-E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FAA8E19-8F2F-4156-9780-AEC7F62A25EF}" type="slidenum">
              <a:rPr lang="es-ES" smtClean="0"/>
              <a:pPr/>
              <a:t>54</a:t>
            </a:fld>
            <a:endParaRPr lang="es-E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87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CA9361B-DB2D-46BD-913E-E8544B1AE731}" type="slidenum">
              <a:rPr lang="es-ES" smtClean="0"/>
              <a:pPr/>
              <a:t>55</a:t>
            </a:fld>
            <a:endParaRPr lang="es-E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98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1693FBC-BC57-4A19-A46A-C388A81C7B24}" type="slidenum">
              <a:rPr lang="es-ES" smtClean="0"/>
              <a:pPr/>
              <a:t>56</a:t>
            </a:fld>
            <a:endParaRPr lang="es-E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208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6385FFB-0794-4591-9B0E-F4BD926BD8A5}" type="slidenum">
              <a:rPr lang="es-ES" smtClean="0"/>
              <a:pPr/>
              <a:t>57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5F150-9B27-4779-B108-C1895C082CB6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2CD89-FD73-4A1C-9190-0782B2BB6A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895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3AB4D-6509-4186-9933-0F4E7253D9BF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BDF03-15B1-49F7-9704-7B13332A1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338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A5AE9-7ACF-4B39-9E74-80C50D858A1B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8F80A-A5F4-475E-AF1E-1826B38D71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9724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3732D-4BE7-4C25-98AE-C665F6C75CB1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0FCD6-1240-4455-8C33-9C9B33B343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569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54F7F-7C24-4FDD-971E-36AD4964035C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B5552-F966-4703-B039-9877AFEAD4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2202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9E69B-0A80-45D8-9B72-91CEF5BC8FC6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75E32-DF15-4B11-A56C-A8E5DA8628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45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F2038-9C2E-4D87-AA7A-BFC7BEF16F2F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ECC34-EE1B-4095-BD12-CEDDECD5C3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6739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18293-8F41-41A0-BAAD-D0ACBAF10EC9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DB890-5CE7-4BCC-AE84-A39C9DFE0F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0614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BB182-3072-4B56-B266-43D61B2232D1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F48CC-3083-4DCA-896D-3E2B266F81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9101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21993-C100-48FF-A0FE-2F9D86AF0F51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BB605-053F-41E8-84F4-29EA5F957C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3121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E9568-D24C-4519-A1E3-82040C625924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075D2-EF73-4B3D-905C-6E5B5E4E6C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6580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48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7F75BB-966E-4960-AA7C-FB443B9F1288}" type="datetimeFigureOut">
              <a:rPr lang="es-ES"/>
              <a:pPr>
                <a:defRPr/>
              </a:pPr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8B24B13-A6CF-41EB-94B8-3F1C746F04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image" Target="../media/image120.jpe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12" Type="http://schemas.openxmlformats.org/officeDocument/2006/relationships/image" Target="../media/image11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11" Type="http://schemas.openxmlformats.org/officeDocument/2006/relationships/image" Target="../media/image118.jpeg"/><Relationship Id="rId5" Type="http://schemas.openxmlformats.org/officeDocument/2006/relationships/image" Target="../media/image112.jpeg"/><Relationship Id="rId15" Type="http://schemas.openxmlformats.org/officeDocument/2006/relationships/image" Target="../media/image122.jpeg"/><Relationship Id="rId10" Type="http://schemas.openxmlformats.org/officeDocument/2006/relationships/image" Target="../media/image117.jpe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Relationship Id="rId14" Type="http://schemas.openxmlformats.org/officeDocument/2006/relationships/image" Target="../media/image121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4.png"/><Relationship Id="rId10" Type="http://schemas.openxmlformats.org/officeDocument/2006/relationships/image" Target="../media/image1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lascasasrurales.com/img/comarcas/ARAGON/TERUEL_1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3" y="620713"/>
            <a:ext cx="3703637" cy="37798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426075" y="3986213"/>
            <a:ext cx="936625" cy="3683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solidFill>
                  <a:schemeClr val="bg1"/>
                </a:solidFill>
              </a:rPr>
              <a:t>TERUEL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68La Fresneda55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75P109056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5 Imagen" descr="72P109056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77P109057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73P109055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73P109055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77P109057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83P109057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80P10905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69La Fresneda579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78P1090576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85P10905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84P1090568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86P1090570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79P109056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87P109057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81P109056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estecha.com/imagen/escudo-ayuntamiento-Calaceite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10"/>
          <a:stretch>
            <a:fillRect/>
          </a:stretch>
        </p:blipFill>
        <p:spPr bwMode="auto">
          <a:xfrm>
            <a:off x="2184400" y="620713"/>
            <a:ext cx="4824413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03calace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03calace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04calaceite-4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0"/>
            <a:ext cx="453548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06calaceite-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07calaceite-12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18P1090467.JPG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05calaceite-5.JPG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88"/>
          <a:stretch>
            <a:fillRect/>
          </a:stretch>
        </p:blipFill>
        <p:spPr bwMode="auto">
          <a:xfrm>
            <a:off x="4616450" y="0"/>
            <a:ext cx="46085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527550" y="0"/>
            <a:ext cx="73025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02calaceite-2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6046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matarranyaturismo.es/uploads/imagenes/imagenes_Joan_Cabre_(2)_54803a27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17P109046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51482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2 CuadroTexto"/>
          <p:cNvSpPr txBox="1">
            <a:spLocks noChangeArrowheads="1"/>
          </p:cNvSpPr>
          <p:nvPr/>
        </p:nvSpPr>
        <p:spPr bwMode="auto">
          <a:xfrm>
            <a:off x="6227763" y="6237288"/>
            <a:ext cx="22320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1600">
                <a:solidFill>
                  <a:srgbClr val="FFC000"/>
                </a:solidFill>
              </a:rPr>
              <a:t>JUAN CABRE 1882-1947</a:t>
            </a:r>
          </a:p>
        </p:txBody>
      </p:sp>
      <p:pic>
        <p:nvPicPr>
          <p:cNvPr id="4" name="3 Imagen" descr="imagenes_Joan_Cabre_(1)_61e90236[1]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228184" y="2636912"/>
            <a:ext cx="2088000" cy="33615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01Calaceite Balcó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476250"/>
            <a:ext cx="7440612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12P109045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13P1090455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09P109044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14P109045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164388" y="260350"/>
            <a:ext cx="15843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IGLESIA BARROCA</a:t>
            </a:r>
          </a:p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de La</a:t>
            </a:r>
          </a:p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Asunción</a:t>
            </a:r>
          </a:p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1697-1710</a:t>
            </a:r>
          </a:p>
        </p:txBody>
      </p:sp>
      <p:pic>
        <p:nvPicPr>
          <p:cNvPr id="2" name="1 Imagen" descr="10P1090448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Calaceite portal[1]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843213" y="44450"/>
            <a:ext cx="1800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1600" u="sng"/>
              <a:t>LOS</a:t>
            </a:r>
          </a:p>
          <a:p>
            <a:pPr algn="ctr" eaLnBrk="1" hangingPunct="1"/>
            <a:r>
              <a:rPr lang="es-ES" sz="1600" u="sng"/>
              <a:t>PORTALES-CAPILLA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08P10904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0"/>
            <a:ext cx="608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Imagen" descr="20P109047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1P1090449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5 CuadroTexto"/>
          <p:cNvSpPr txBox="1">
            <a:spLocks noChangeArrowheads="1"/>
          </p:cNvSpPr>
          <p:nvPr/>
        </p:nvSpPr>
        <p:spPr bwMode="auto">
          <a:xfrm>
            <a:off x="5003800" y="6443663"/>
            <a:ext cx="2663825" cy="369887"/>
          </a:xfrm>
          <a:prstGeom prst="rect">
            <a:avLst/>
          </a:prstGeom>
          <a:gradFill rotWithShape="1">
            <a:gsLst>
              <a:gs pos="0">
                <a:srgbClr val="A07400"/>
              </a:gs>
              <a:gs pos="50000">
                <a:srgbClr val="E6A900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b="1" i="1" u="sng">
                <a:solidFill>
                  <a:schemeClr val="bg1"/>
                </a:solidFill>
              </a:rPr>
              <a:t>RINCONES ROMANTICOS</a:t>
            </a:r>
          </a:p>
        </p:txBody>
      </p:sp>
      <p:pic>
        <p:nvPicPr>
          <p:cNvPr id="2" name="1 Imagen" descr="16P1090461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0"/>
            <a:ext cx="453548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43425" y="-11113"/>
            <a:ext cx="73025" cy="68580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21P1090489 - cop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5 Imagen" descr="23P1090490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47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22P109048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22P109048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8525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22P109048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350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22P1090485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17888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30P1090498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32P1090502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33P1090504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29P1090497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 descr="44P1090525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42P10905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43P10905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4 Imagen" descr="41P1090521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6 Imagen" descr="44246_Valderrobres__Cartel300[1] - cop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600" y="1857375"/>
            <a:ext cx="18700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7 Imagen" descr="44246_Valderrobres__Cartel300[1]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00" y="3771900"/>
            <a:ext cx="1862138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50P109054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716121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845" name="2 CuadroTexto"/>
          <p:cNvSpPr txBox="1">
            <a:spLocks noChangeArrowheads="1"/>
          </p:cNvSpPr>
          <p:nvPr/>
        </p:nvSpPr>
        <p:spPr bwMode="auto">
          <a:xfrm>
            <a:off x="7164388" y="2239963"/>
            <a:ext cx="1979612" cy="147796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1500"/>
              <a:t>El conjunto gótico del castillo y la iglesia de los siglos XIV-XV  está declarado Conjunto Histórico Artístico  Monumental</a:t>
            </a:r>
          </a:p>
        </p:txBody>
      </p:sp>
      <p:pic>
        <p:nvPicPr>
          <p:cNvPr id="4" name="3 Imagen" descr="51P109054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467544" y="0"/>
            <a:ext cx="69602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wordArtVer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</a:rPr>
              <a:t>LA IGLESIA  </a:t>
            </a:r>
          </a:p>
        </p:txBody>
      </p:sp>
      <p:pic>
        <p:nvPicPr>
          <p:cNvPr id="36867" name="3 Imagen" descr="38P1090514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978411" y="0"/>
            <a:ext cx="622927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wordArtVer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+mn-lt"/>
              </a:rPr>
              <a:t>DE SANTA MARIA </a:t>
            </a:r>
          </a:p>
        </p:txBody>
      </p:sp>
      <p:pic>
        <p:nvPicPr>
          <p:cNvPr id="5" name="4 Imagen" descr="39P1090516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54245512[1]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2 Imagen" descr="57VALDERROBRES (118)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CuadroTexto"/>
          <p:cNvSpPr txBox="1">
            <a:spLocks noChangeArrowheads="1"/>
          </p:cNvSpPr>
          <p:nvPr/>
        </p:nvSpPr>
        <p:spPr bwMode="auto">
          <a:xfrm>
            <a:off x="5219700" y="4797425"/>
            <a:ext cx="41052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4800" u="sng">
                <a:solidFill>
                  <a:srgbClr val="FFC000"/>
                </a:solidFill>
                <a:latin typeface="Lucida Handwriting" pitchFamily="66" charset="0"/>
              </a:rPr>
              <a:t>CRETAS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59Cretas [2]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64Cretas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4 Imagen" descr="P1100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61Cretas [6]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P1100006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8 Imagen" descr="P1090881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8950"/>
            <a:ext cx="91440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3833813"/>
            <a:ext cx="9144000" cy="302418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 rot="20680984">
            <a:off x="3219213" y="4790268"/>
            <a:ext cx="2703977" cy="9233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u="sng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RAFALES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47625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P1090886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8950"/>
            <a:ext cx="91440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P109088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P109095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P1090946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0"/>
            <a:ext cx="4589462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afales (2)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Carcel%20de%20Rafales[1]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Rafales[1]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3419475"/>
            <a:ext cx="4589462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P1090943.JPG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26771 0.26116 L 0 3.77053E-7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0" y="-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P10909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107Junio11 075[1]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www.brujulea.net/public/lugares/lugarn7xlu8.jpg"/>
          <p:cNvPicPr preferRelativeResize="0">
            <a:picLocks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1795" y="4323918"/>
            <a:ext cx="2212684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IMG_0055[1].JPG"/>
          <p:cNvPicPr preferRelativeResize="0">
            <a:picLocks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639932" y="4323918"/>
            <a:ext cx="2232000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9156" name="6 Imagen" descr="7050719[1]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225425"/>
            <a:ext cx="8582025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Masmut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2 Imagen" descr="10703329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3 CuadroTexto"/>
          <p:cNvSpPr txBox="1">
            <a:spLocks noChangeArrowheads="1"/>
          </p:cNvSpPr>
          <p:nvPr/>
        </p:nvSpPr>
        <p:spPr bwMode="auto">
          <a:xfrm>
            <a:off x="611188" y="549275"/>
            <a:ext cx="28082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2800" b="1" i="1">
                <a:solidFill>
                  <a:srgbClr val="FF0000"/>
                </a:solidFill>
                <a:latin typeface="Lucida Calligraphy" pitchFamily="66" charset="0"/>
              </a:rPr>
              <a:t>Villa medieval</a:t>
            </a:r>
          </a:p>
        </p:txBody>
      </p:sp>
      <p:pic>
        <p:nvPicPr>
          <p:cNvPr id="6" name="5 Imagen" descr="P110002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7463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IMG_0045[1]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P1100024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P11000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08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2 CuadroTexto"/>
          <p:cNvSpPr txBox="1">
            <a:spLocks noChangeArrowheads="1"/>
          </p:cNvSpPr>
          <p:nvPr/>
        </p:nvSpPr>
        <p:spPr bwMode="auto">
          <a:xfrm>
            <a:off x="7164388" y="4508500"/>
            <a:ext cx="19796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2000">
                <a:solidFill>
                  <a:srgbClr val="FFFF00"/>
                </a:solidFill>
                <a:latin typeface="Andalus" pitchFamily="18" charset="-78"/>
                <a:cs typeface="Andalus" pitchFamily="18" charset="-78"/>
              </a:rPr>
              <a:t>Ermita de  Nuestra Sª. de la Fuente</a:t>
            </a:r>
          </a:p>
        </p:txBody>
      </p:sp>
      <p:sp>
        <p:nvSpPr>
          <p:cNvPr id="52228" name="3 CuadroTexto"/>
          <p:cNvSpPr txBox="1">
            <a:spLocks noChangeArrowheads="1"/>
          </p:cNvSpPr>
          <p:nvPr/>
        </p:nvSpPr>
        <p:spPr bwMode="auto">
          <a:xfrm>
            <a:off x="4716463" y="6029325"/>
            <a:ext cx="4427537" cy="830263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/>
            <a:r>
              <a:rPr lang="es-ES" sz="1600"/>
              <a:t>Del XIII y XIV. Es Monumento Nacional desde 1931. Tiene uno de los artesonados Gotico-Mudejar más importantes de Aragón</a:t>
            </a:r>
          </a:p>
        </p:txBody>
      </p:sp>
      <p:pic>
        <p:nvPicPr>
          <p:cNvPr id="6" name="5 Imagen" descr="P1100021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P1100022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P1100023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7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3 Imagen" descr="P109089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999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1 CuadroTexto"/>
          <p:cNvSpPr txBox="1">
            <a:spLocks noChangeArrowheads="1"/>
          </p:cNvSpPr>
          <p:nvPr/>
        </p:nvSpPr>
        <p:spPr bwMode="auto">
          <a:xfrm>
            <a:off x="5148263" y="4941888"/>
            <a:ext cx="3816350" cy="1106487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6600">
                <a:solidFill>
                  <a:srgbClr val="FFFF00"/>
                </a:solidFill>
                <a:latin typeface="Baskerville Old Face" pitchFamily="18" charset="0"/>
              </a:rPr>
              <a:t>BECEITE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168882" y="6381328"/>
            <a:ext cx="3795606" cy="1440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Beceite 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9525"/>
            <a:ext cx="7534275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661025"/>
            <a:ext cx="9128125" cy="144463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4000">
    <p:pull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102es_20071227_1_5038148_captured[1]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91P10905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97P1090586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98P109058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2 Imagen" descr="99P1090588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100P109058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94P109058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4716463" y="5878513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FFC000"/>
                </a:solidFill>
              </a:rPr>
              <a:t>DICEN QUE ESTE ES EL PRIMER ARCO OJIVAL CONSTRUIDO EN ESPAÑA</a:t>
            </a:r>
          </a:p>
        </p:txBody>
      </p:sp>
      <p:pic>
        <p:nvPicPr>
          <p:cNvPr id="12" name="11 Imagen" descr="92P1090581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101P1090590.JPG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P1090891.JPG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89Beceite 1d.jpg"/>
          <p:cNvPicPr preferRelativeResize="0"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8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P1090962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Anillo"/>
          <p:cNvSpPr/>
          <p:nvPr/>
        </p:nvSpPr>
        <p:spPr>
          <a:xfrm>
            <a:off x="733425" y="4387850"/>
            <a:ext cx="1800225" cy="1844675"/>
          </a:xfrm>
          <a:prstGeom prst="donut">
            <a:avLst>
              <a:gd name="adj" fmla="val 3946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106Los Estre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03El Parrizal Beceit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 redondeado"/>
          <p:cNvSpPr/>
          <p:nvPr/>
        </p:nvSpPr>
        <p:spPr>
          <a:xfrm>
            <a:off x="6588125" y="6338888"/>
            <a:ext cx="2447925" cy="287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6634163" y="6300788"/>
            <a:ext cx="2401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u="sng">
                <a:solidFill>
                  <a:schemeClr val="bg1"/>
                </a:solidFill>
              </a:rPr>
              <a:t>:::::Las gubias:::::  </a:t>
            </a:r>
          </a:p>
        </p:txBody>
      </p:sp>
      <p:pic>
        <p:nvPicPr>
          <p:cNvPr id="8" name="7 Imagen" descr="107Junio11 075[1]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19925" y="5951538"/>
            <a:ext cx="1800225" cy="64611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FFFF00"/>
                </a:solidFill>
                <a:latin typeface="Bradley Hand ITC" pitchFamily="66" charset="0"/>
              </a:rPr>
              <a:t>EL RIO MATARRAÑA</a:t>
            </a:r>
          </a:p>
        </p:txBody>
      </p:sp>
      <p:pic>
        <p:nvPicPr>
          <p:cNvPr id="10" name="9 Imagen" descr="105La Badina Negra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6372225" y="5949950"/>
            <a:ext cx="2447925" cy="706438"/>
          </a:xfrm>
          <a:prstGeom prst="rect">
            <a:avLst/>
          </a:prstGeom>
          <a:solidFill>
            <a:srgbClr val="00B0F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2000">
                <a:solidFill>
                  <a:schemeClr val="bg1"/>
                </a:solidFill>
                <a:latin typeface="Lucida Handwriting" pitchFamily="66" charset="0"/>
              </a:rPr>
              <a:t>LOS ESTRECHOS DEL PARRIZAL</a:t>
            </a:r>
          </a:p>
        </p:txBody>
      </p:sp>
      <p:pic>
        <p:nvPicPr>
          <p:cNvPr id="13" name="12 Imagen" descr="P109097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P1090970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4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CALACEITE (58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294512" y="5394812"/>
            <a:ext cx="1656184" cy="1242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http://2.bp.blogspot.com/_kstVyBCchAc/SeScXZWG_qI/AAAAAAAAAH0/bbhZfyL0aQw/s400/albarracin+10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44352" y="2781120"/>
            <a:ext cx="1296000" cy="172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Torre del S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404217">
            <a:off x="7009402" y="286131"/>
            <a:ext cx="1801965" cy="23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Albarracín_-_Casas02[1]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5292080" y="188642"/>
            <a:ext cx="1512168" cy="21525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0422" name="7 Imagen" descr="teruel71[1]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5543">
            <a:off x="160338" y="1841500"/>
            <a:ext cx="1798637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Torre S. Martin 2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884369" y="2780928"/>
            <a:ext cx="990548" cy="2702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23P1090488 - copia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9626" y="-19250"/>
            <a:ext cx="3012395" cy="169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http://www.ruraliberica.com/archivo/fotos/bonita%20perspectiva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259632" y="2953820"/>
            <a:ext cx="4104456" cy="2025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://www.galeriade.com/frangomez/data/media/10/albarracin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539775" y="404664"/>
            <a:ext cx="1680298" cy="25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12 Imagen" descr="26P1090492.JPG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>
          <a:xfrm>
            <a:off x="107504" y="3284984"/>
            <a:ext cx="1186506" cy="262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0428" name="16 Imagen" descr="Calanda 2011 048a[1]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47825"/>
            <a:ext cx="1296987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99P1090588.JPG"/>
          <p:cNvPicPr>
            <a:picLocks noChangeAspect="1"/>
          </p:cNvPicPr>
          <p:nvPr/>
        </p:nvPicPr>
        <p:blipFill>
          <a:blip r:embed="rId14" cstate="email"/>
          <a:stretch>
            <a:fillRect/>
          </a:stretch>
        </p:blipFill>
        <p:spPr>
          <a:xfrm>
            <a:off x="1197250" y="5445224"/>
            <a:ext cx="1628527" cy="12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13 Imagen" descr="Mirambel.jp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5292081" y="2420888"/>
            <a:ext cx="1008112" cy="1688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4495359" y="49411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Curlz MT" pitchFamily="82" charset="0"/>
              </a:rPr>
              <a:t>   TERUEL</a:t>
            </a:r>
            <a:r>
              <a:rPr lang="es-ES" sz="48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Curlz MT" pitchFamily="82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uel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teruel</Template>
  <TotalTime>3</TotalTime>
  <Words>168</Words>
  <Application>Microsoft Office PowerPoint</Application>
  <PresentationFormat>Presentación en pantalla (4:3)</PresentationFormat>
  <Paragraphs>82</Paragraphs>
  <Slides>58</Slides>
  <Notes>57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9" baseType="lpstr">
      <vt:lpstr>Calibri</vt:lpstr>
      <vt:lpstr>Arial</vt:lpstr>
      <vt:lpstr>Calibri Light</vt:lpstr>
      <vt:lpstr>Lucida Handwriting</vt:lpstr>
      <vt:lpstr>Lucida Calligraphy</vt:lpstr>
      <vt:lpstr>Andalus</vt:lpstr>
      <vt:lpstr>Baskerville Old Face</vt:lpstr>
      <vt:lpstr>Bradley Hand ITC</vt:lpstr>
      <vt:lpstr>Berlin Sans FB</vt:lpstr>
      <vt:lpstr>teruel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2021-12-18T14:54:58Z</dcterms:created>
  <dcterms:modified xsi:type="dcterms:W3CDTF">2021-12-18T14:58:44Z</dcterms:modified>
</cp:coreProperties>
</file>