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76" r:id="rId2"/>
  </p:sldMasterIdLst>
  <p:notesMasterIdLst>
    <p:notesMasterId r:id="rId61"/>
  </p:notesMasterIdLst>
  <p:sldIdLst>
    <p:sldId id="311" r:id="rId3"/>
    <p:sldId id="258" r:id="rId4"/>
    <p:sldId id="303" r:id="rId5"/>
    <p:sldId id="301" r:id="rId6"/>
    <p:sldId id="305" r:id="rId7"/>
    <p:sldId id="306" r:id="rId8"/>
    <p:sldId id="259" r:id="rId9"/>
    <p:sldId id="260" r:id="rId10"/>
    <p:sldId id="302" r:id="rId11"/>
    <p:sldId id="262" r:id="rId12"/>
    <p:sldId id="264" r:id="rId13"/>
    <p:sldId id="266" r:id="rId14"/>
    <p:sldId id="267" r:id="rId15"/>
    <p:sldId id="280" r:id="rId16"/>
    <p:sldId id="279" r:id="rId17"/>
    <p:sldId id="277" r:id="rId18"/>
    <p:sldId id="276" r:id="rId19"/>
    <p:sldId id="271" r:id="rId20"/>
    <p:sldId id="272" r:id="rId21"/>
    <p:sldId id="274" r:id="rId22"/>
    <p:sldId id="273" r:id="rId23"/>
    <p:sldId id="281" r:id="rId24"/>
    <p:sldId id="314" r:id="rId25"/>
    <p:sldId id="319" r:id="rId26"/>
    <p:sldId id="287" r:id="rId27"/>
    <p:sldId id="288" r:id="rId28"/>
    <p:sldId id="289" r:id="rId29"/>
    <p:sldId id="291" r:id="rId30"/>
    <p:sldId id="315" r:id="rId31"/>
    <p:sldId id="296" r:id="rId32"/>
    <p:sldId id="298" r:id="rId33"/>
    <p:sldId id="286" r:id="rId34"/>
    <p:sldId id="295" r:id="rId35"/>
    <p:sldId id="292" r:id="rId36"/>
    <p:sldId id="297" r:id="rId37"/>
    <p:sldId id="316" r:id="rId38"/>
    <p:sldId id="317" r:id="rId39"/>
    <p:sldId id="318" r:id="rId40"/>
    <p:sldId id="329" r:id="rId41"/>
    <p:sldId id="320" r:id="rId42"/>
    <p:sldId id="338" r:id="rId43"/>
    <p:sldId id="337" r:id="rId44"/>
    <p:sldId id="323" r:id="rId45"/>
    <p:sldId id="326" r:id="rId46"/>
    <p:sldId id="327" r:id="rId47"/>
    <p:sldId id="330" r:id="rId48"/>
    <p:sldId id="335" r:id="rId49"/>
    <p:sldId id="331" r:id="rId50"/>
    <p:sldId id="334" r:id="rId51"/>
    <p:sldId id="299" r:id="rId52"/>
    <p:sldId id="310" r:id="rId53"/>
    <p:sldId id="309" r:id="rId54"/>
    <p:sldId id="325" r:id="rId55"/>
    <p:sldId id="308" r:id="rId56"/>
    <p:sldId id="339" r:id="rId57"/>
    <p:sldId id="307" r:id="rId58"/>
    <p:sldId id="312" r:id="rId59"/>
    <p:sldId id="340" r:id="rId6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DgMpiMGgwmVrqAfmrPo2g==" hashData="3lwT8VdPl0lbTyjmtc1X/kXNN5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5D08FCF-6DC7-46A1-A166-603448C58A90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6A5EBF5-D2DB-4767-B6D2-BDFCF1C947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4675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33C172E-58C1-4CAA-A0A4-B882A928C69F}" type="slidenum">
              <a:rPr lang="es-ES" smtClean="0"/>
              <a:pPr/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9CD7FE4-F2CE-4C6B-A635-F2A53A063117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023873A-AAD1-47FC-B910-FE2752523169}" type="slidenum">
              <a:rPr lang="es-ES" smtClean="0"/>
              <a:pPr/>
              <a:t>3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568FBAF-A226-4CEA-B2C0-D249AB702E43}" type="slidenum">
              <a:rPr lang="es-ES" smtClean="0"/>
              <a:pPr/>
              <a:t>4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5981E44-231B-430C-868C-CD59C26F4FFB}" type="slidenum">
              <a:rPr lang="es-ES" smtClean="0"/>
              <a:pPr/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8448519-2634-4ABF-B320-4FCEACB7F5F2}" type="slidenum">
              <a:rPr lang="es-ES" smtClean="0"/>
              <a:pPr/>
              <a:t>6</a:t>
            </a:fld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D450CC1-1DB1-4119-8EE2-9C750743F33E}" type="slidenum">
              <a:rPr lang="es-ES" smtClean="0"/>
              <a:pPr/>
              <a:t>7</a:t>
            </a:fld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025B593-7AC7-4F4F-A317-ED4418BEB857}" type="slidenum">
              <a:rPr lang="es-ES" smtClean="0"/>
              <a:pPr/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688BD7C-F27E-45D1-B7E0-10705F6EF1E3}" type="slidenum">
              <a:rPr lang="es-ES" smtClean="0"/>
              <a:pPr/>
              <a:t>9</a:t>
            </a:fld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E3D8273-9B75-4FBE-A962-8AB90198DFD8}" type="slidenum">
              <a:rPr lang="es-ES" smtClean="0"/>
              <a:pPr/>
              <a:t>10</a:t>
            </a:fld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0C30074-72CA-48FB-AE19-7EB7C790117B}" type="slidenum">
              <a:rPr lang="es-ES" smtClean="0"/>
              <a:pPr/>
              <a:t>11</a:t>
            </a:fld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C059647-07B5-4FA1-A0D7-A9A656033ED9}" type="slidenum">
              <a:rPr lang="es-ES" smtClean="0"/>
              <a:pPr/>
              <a:t>12</a:t>
            </a:fld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0AE9C8F-971D-49A3-96FB-C4AA6679B052}" type="slidenum">
              <a:rPr lang="es-ES" smtClean="0"/>
              <a:pPr/>
              <a:t>13</a:t>
            </a:fld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282A0E5-ADDD-4851-BFCE-E782CD238023}" type="slidenum">
              <a:rPr lang="es-ES" smtClean="0"/>
              <a:pPr/>
              <a:t>14</a:t>
            </a:fld>
            <a:endParaRPr lang="es-E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6494E25-E0BC-4FBD-AFEC-C696DBA754E9}" type="slidenum">
              <a:rPr lang="es-ES" smtClean="0"/>
              <a:pPr/>
              <a:t>15</a:t>
            </a:fld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CE1261D-23BE-4887-8C6F-F479845786FF}" type="slidenum">
              <a:rPr lang="es-ES" smtClean="0"/>
              <a:pPr/>
              <a:t>16</a:t>
            </a:fld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511333C-BF1C-433D-86CB-DF1639401A34}" type="slidenum">
              <a:rPr lang="es-ES" smtClean="0"/>
              <a:pPr/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2860D98-2403-4745-A693-B59C075221A5}" type="slidenum">
              <a:rPr lang="es-ES" smtClean="0"/>
              <a:pPr/>
              <a:t>18</a:t>
            </a:fld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840CE52-49C5-4EAB-A972-9E6E3D3DD0C0}" type="slidenum">
              <a:rPr lang="es-ES" smtClean="0"/>
              <a:pPr/>
              <a:t>19</a:t>
            </a:fld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96845BC-52BB-413A-BE68-F21F8EDDE0E3}" type="slidenum">
              <a:rPr lang="es-ES" smtClean="0"/>
              <a:pPr/>
              <a:t>20</a:t>
            </a:fld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4E1BB22-92E6-42BC-8E36-98B4C85E7597}" type="slidenum">
              <a:rPr lang="es-ES" smtClean="0"/>
              <a:pPr/>
              <a:t>21</a:t>
            </a:fld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EA807E7-F810-47DB-843F-0662EBF2A2C5}" type="slidenum">
              <a:rPr lang="es-ES" smtClean="0"/>
              <a:pPr/>
              <a:t>22</a:t>
            </a:fld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96AA743-EC34-4772-A361-BEF1AE40AD6F}" type="slidenum">
              <a:rPr lang="es-ES" smtClean="0"/>
              <a:pPr/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1605823-CC4A-4CDD-8A92-907173D857D6}" type="slidenum">
              <a:rPr lang="es-ES" smtClean="0"/>
              <a:pPr/>
              <a:t>24</a:t>
            </a:fld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D651DDD-F63A-450C-BA91-7A3EA4375227}" type="slidenum">
              <a:rPr lang="es-ES" smtClean="0"/>
              <a:pPr/>
              <a:t>25</a:t>
            </a:fld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8FA999F-47E3-43DD-AC64-9C06599F8FDA}" type="slidenum">
              <a:rPr lang="es-ES" smtClean="0"/>
              <a:pPr/>
              <a:t>26</a:t>
            </a:fld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A8CA25-EA48-47B1-821A-BBFFC92CD62F}" type="slidenum">
              <a:rPr lang="es-ES" smtClean="0"/>
              <a:pPr/>
              <a:t>27</a:t>
            </a:fld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13BFD74-AF97-44D5-B518-9ED27E8CDBCC}" type="slidenum">
              <a:rPr lang="es-ES" smtClean="0"/>
              <a:pPr/>
              <a:t>28</a:t>
            </a:fld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9796525-45CE-4CE3-81D0-40B00F264A90}" type="slidenum">
              <a:rPr lang="es-ES" smtClean="0"/>
              <a:pPr/>
              <a:t>29</a:t>
            </a:fld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1EB66B4-B43B-4A1F-BE54-972EB9A414E1}" type="slidenum">
              <a:rPr lang="es-ES" smtClean="0"/>
              <a:pPr/>
              <a:t>30</a:t>
            </a:fld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0215EE8-FE34-44C7-B417-A9E128793E20}" type="slidenum">
              <a:rPr lang="es-ES" smtClean="0"/>
              <a:pPr/>
              <a:t>31</a:t>
            </a:fld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9D918E0-F620-41FA-9A21-B1EF47DFEEEF}" type="slidenum">
              <a:rPr lang="es-ES" smtClean="0"/>
              <a:pPr/>
              <a:t>32</a:t>
            </a:fld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62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EC92AF4-CD4F-473E-A8D9-76772D71FEF1}" type="slidenum">
              <a:rPr lang="es-ES" smtClean="0"/>
              <a:pPr/>
              <a:t>33</a:t>
            </a:fld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648D147-6427-4731-B054-C326ADB18238}" type="slidenum">
              <a:rPr lang="es-ES" smtClean="0"/>
              <a:pPr/>
              <a:t>34</a:t>
            </a:fld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83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13CEE07-89E7-4E65-9769-F023FCA3A8E9}" type="slidenum">
              <a:rPr lang="es-ES" smtClean="0"/>
              <a:pPr/>
              <a:t>35</a:t>
            </a:fld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C176B66-BF59-4E69-83B1-8365ACF1BF96}" type="slidenum">
              <a:rPr lang="es-ES" smtClean="0"/>
              <a:pPr/>
              <a:t>36</a:t>
            </a:fld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03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D0BDBE2-2C37-4C1C-8A50-BCB74EBFDD9D}" type="slidenum">
              <a:rPr lang="es-ES" smtClean="0"/>
              <a:pPr/>
              <a:t>37</a:t>
            </a:fld>
            <a:endParaRPr lang="es-E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FFAB35F-2B65-428A-8881-6E27ADD8DDF6}" type="slidenum">
              <a:rPr lang="es-ES" smtClean="0"/>
              <a:pPr/>
              <a:t>38</a:t>
            </a:fld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1D9965E-2381-477D-BE9F-A383B132ECEC}" type="slidenum">
              <a:rPr lang="es-ES" smtClean="0"/>
              <a:pPr/>
              <a:t>39</a:t>
            </a:fld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20D5A6A-CCD0-433A-84C7-A3015C67E286}" type="slidenum">
              <a:rPr lang="es-ES" smtClean="0"/>
              <a:pPr/>
              <a:t>40</a:t>
            </a:fld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44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EA6DFD5-F582-4F25-A62E-D90D7F92BE6A}" type="slidenum">
              <a:rPr lang="es-ES" smtClean="0"/>
              <a:pPr/>
              <a:t>41</a:t>
            </a:fld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CA862EF-0393-461E-9739-FCAA5AE40C12}" type="slidenum">
              <a:rPr lang="es-ES" smtClean="0"/>
              <a:pPr/>
              <a:t>42</a:t>
            </a:fld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79154C8-23F5-46EE-9E36-FD1320614421}" type="slidenum">
              <a:rPr lang="es-ES" smtClean="0"/>
              <a:pPr/>
              <a:t>43</a:t>
            </a:fld>
            <a:endParaRPr lang="es-E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F1B27C8-8813-4E1D-9221-ED38F2398EC8}" type="slidenum">
              <a:rPr lang="es-ES" smtClean="0"/>
              <a:pPr/>
              <a:t>44</a:t>
            </a:fld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85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97AC1D9-5708-4221-BB93-7DE6357F1AA2}" type="slidenum">
              <a:rPr lang="es-ES" smtClean="0"/>
              <a:pPr/>
              <a:t>45</a:t>
            </a:fld>
            <a:endParaRPr lang="es-E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95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A9F0F29-B186-4E02-9F48-97F22AED9A9D}" type="slidenum">
              <a:rPr lang="es-ES" smtClean="0"/>
              <a:pPr/>
              <a:t>46</a:t>
            </a:fld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05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4480926-1A0C-4184-A648-14CC3FF3BFCF}" type="slidenum">
              <a:rPr lang="es-ES" smtClean="0"/>
              <a:pPr/>
              <a:t>47</a:t>
            </a:fld>
            <a:endParaRPr lang="es-E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5DDA224-60DB-4B56-9C63-33C05A415BF6}" type="slidenum">
              <a:rPr lang="es-ES" smtClean="0"/>
              <a:pPr/>
              <a:t>48</a:t>
            </a:fld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26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A0DFAF-2584-4F91-8ACC-4EAAA4FB73DB}" type="slidenum">
              <a:rPr lang="es-ES" smtClean="0"/>
              <a:pPr/>
              <a:t>49</a:t>
            </a:fld>
            <a:endParaRPr lang="es-E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36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C2D722F-2267-401C-A1C2-45B6702C909A}" type="slidenum">
              <a:rPr lang="es-ES" smtClean="0"/>
              <a:pPr/>
              <a:t>50</a:t>
            </a:fld>
            <a:endParaRPr lang="es-E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46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B99DD94-4597-47B2-AA7B-C4A3312B8771}" type="slidenum">
              <a:rPr lang="es-ES" smtClean="0"/>
              <a:pPr/>
              <a:t>51</a:t>
            </a:fld>
            <a:endParaRPr lang="es-E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57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750FDF7-573C-4CC5-90AD-2D5E2937D081}" type="slidenum">
              <a:rPr lang="es-ES" smtClean="0"/>
              <a:pPr/>
              <a:t>52</a:t>
            </a:fld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67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F3E1C8D-3042-44CA-9B90-6A0EADBE39AB}" type="slidenum">
              <a:rPr lang="es-ES" smtClean="0"/>
              <a:pPr/>
              <a:t>53</a:t>
            </a:fld>
            <a:endParaRPr lang="es-E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EEF28C1-E635-4C1F-AD4B-A697430E9579}" type="slidenum">
              <a:rPr lang="es-ES" smtClean="0"/>
              <a:pPr/>
              <a:t>54</a:t>
            </a:fld>
            <a:endParaRPr lang="es-E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87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0F12ECC-C399-4D6C-A7BB-1BE380A9C1D8}" type="slidenum">
              <a:rPr lang="es-ES" smtClean="0"/>
              <a:pPr/>
              <a:t>55</a:t>
            </a:fld>
            <a:endParaRPr lang="es-ES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98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849EA90-EDFC-4F76-AC81-3BF5D0E08064}" type="slidenum">
              <a:rPr lang="es-ES" smtClean="0"/>
              <a:pPr/>
              <a:t>56</a:t>
            </a:fld>
            <a:endParaRPr lang="es-ES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208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A73A4B7-A733-4C2D-9F3E-7CD8B90C81BF}" type="slidenum">
              <a:rPr lang="es-ES" smtClean="0"/>
              <a:pPr/>
              <a:t>57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5DA85-724F-4272-A620-E2F7469E188F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70C81-19AD-4DF4-9795-99BD4E03B3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3135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853FF-3456-4603-822E-EDEDDF565273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2A3C5-25AA-4BC2-81AE-880DD9F36C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7881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C517C-4A11-46C0-B37B-33CB4FE64D01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F5958-0AC6-480B-9578-2666994EFE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6772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27DD4-74DD-4C1F-BDDB-A9F12515E6A1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83401-7B06-429B-ADDD-7EBE1A8798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6853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46F9C-3AC0-417B-A89A-04CE061F97D4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CF79E-2EBD-4B35-9801-8149178CEC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452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0B611-EA59-4349-9478-C6E846A0F8C0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6B9B7-E815-4BC4-987C-AF90143BB8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983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BF8E9-DC7F-4150-A689-6E77475FC06C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8DA9E-6619-4172-AC1F-16A68BE9EC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7941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9C111-2CA6-44AD-9B78-A3C8826C6B81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B7632-FA57-4888-974A-B50AF7E4B9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1271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9C232-2D54-4A1A-82B7-C4027F0D1CB5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C7325-2753-4B96-B44E-B13450E32B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5278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CDCC3-B0FB-4E31-8EB4-D381DE0CEB4B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F206E-95E5-40B0-86B4-520E966922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026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97C1C-AB30-4B17-A783-9E16E2B25B4D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2389A-2013-4333-9F25-F496679D13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5948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74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295E89-3BF8-4BE8-A44F-C0B9E0EFBF76}" type="datetimeFigureOut">
              <a:rPr lang="es-ES"/>
              <a:pPr>
                <a:defRPr/>
              </a:pPr>
              <a:t>12/05/2019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4EDAE9C-DBF5-49A8-AFAD-B26454F623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eg"/><Relationship Id="rId3" Type="http://schemas.openxmlformats.org/officeDocument/2006/relationships/image" Target="../media/image104.jpeg"/><Relationship Id="rId7" Type="http://schemas.openxmlformats.org/officeDocument/2006/relationships/image" Target="../media/image10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image" Target="../media/image120.jpe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12" Type="http://schemas.openxmlformats.org/officeDocument/2006/relationships/image" Target="../media/image11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11" Type="http://schemas.openxmlformats.org/officeDocument/2006/relationships/image" Target="../media/image118.jpeg"/><Relationship Id="rId5" Type="http://schemas.openxmlformats.org/officeDocument/2006/relationships/image" Target="../media/image112.jpeg"/><Relationship Id="rId15" Type="http://schemas.openxmlformats.org/officeDocument/2006/relationships/image" Target="../media/image122.jpeg"/><Relationship Id="rId10" Type="http://schemas.openxmlformats.org/officeDocument/2006/relationships/image" Target="../media/image117.jpe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Relationship Id="rId14" Type="http://schemas.openxmlformats.org/officeDocument/2006/relationships/image" Target="../media/image121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4.png"/><Relationship Id="rId10" Type="http://schemas.openxmlformats.org/officeDocument/2006/relationships/image" Target="../media/image1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lascasasrurales.com/img/comarcas/ARAGON/TERUEL_1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3703637" cy="37798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426075" y="3986213"/>
            <a:ext cx="936625" cy="3683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solidFill>
                  <a:schemeClr val="bg1"/>
                </a:solidFill>
              </a:rPr>
              <a:t>TERUEL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68La Fresneda55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75P109056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5 Imagen" descr="72P109056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77P109057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73P109055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73P109055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77P109057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83P109057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80P10905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69La Fresneda579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78P1090576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85P10905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84P1090568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86P1090570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79P109056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87P109057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81P109056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estecha.com/imagen/escudo-ayuntamiento-Calaceite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10"/>
          <a:stretch>
            <a:fillRect/>
          </a:stretch>
        </p:blipFill>
        <p:spPr bwMode="auto">
          <a:xfrm>
            <a:off x="2184400" y="620713"/>
            <a:ext cx="4824413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03calace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03calace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04calaceite-4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0"/>
            <a:ext cx="453548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06calaceite-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07calaceite-12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18P1090467.JPG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05calaceite-5.JPG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88"/>
          <a:stretch>
            <a:fillRect/>
          </a:stretch>
        </p:blipFill>
        <p:spPr bwMode="auto">
          <a:xfrm>
            <a:off x="4616450" y="0"/>
            <a:ext cx="46085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527550" y="0"/>
            <a:ext cx="73025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02calaceite-2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6046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matarranyaturismo.es/uploads/imagenes/imagenes_Joan_Cabre_(2)_54803a27.JPG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17P109046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51482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2 CuadroTexto"/>
          <p:cNvSpPr txBox="1">
            <a:spLocks noChangeArrowheads="1"/>
          </p:cNvSpPr>
          <p:nvPr/>
        </p:nvSpPr>
        <p:spPr bwMode="auto">
          <a:xfrm>
            <a:off x="6227763" y="6237288"/>
            <a:ext cx="22320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1600">
                <a:solidFill>
                  <a:srgbClr val="FFC000"/>
                </a:solidFill>
              </a:rPr>
              <a:t>JUAN CABRE 1882-1947</a:t>
            </a:r>
          </a:p>
        </p:txBody>
      </p:sp>
      <p:pic>
        <p:nvPicPr>
          <p:cNvPr id="4" name="3 Imagen" descr="imagenes_Joan_Cabre_(1)_61e90236[1]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228184" y="2636912"/>
            <a:ext cx="2088000" cy="33615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01Calaceite Balcó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476250"/>
            <a:ext cx="7440612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12P109045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13P1090455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09P109044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14P109045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164388" y="260350"/>
            <a:ext cx="15843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IGLESIA BARROCA</a:t>
            </a:r>
          </a:p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de La</a:t>
            </a:r>
          </a:p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Asunción</a:t>
            </a:r>
          </a:p>
          <a:p>
            <a:pPr algn="ctr" eaLnBrk="1" hangingPunct="1"/>
            <a:r>
              <a:rPr lang="es-ES" b="1">
                <a:solidFill>
                  <a:srgbClr val="C00000"/>
                </a:solidFill>
              </a:rPr>
              <a:t>1697-1710</a:t>
            </a:r>
          </a:p>
        </p:txBody>
      </p:sp>
      <p:pic>
        <p:nvPicPr>
          <p:cNvPr id="2" name="1 Imagen" descr="10P1090448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Calaceite portal[1]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843213" y="44450"/>
            <a:ext cx="1800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1600" u="sng"/>
              <a:t>LOS</a:t>
            </a:r>
          </a:p>
          <a:p>
            <a:pPr algn="ctr" eaLnBrk="1" hangingPunct="1"/>
            <a:r>
              <a:rPr lang="es-ES" sz="1600" u="sng"/>
              <a:t>PORTALES-CAPILLA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08P10904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0"/>
            <a:ext cx="6083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Imagen" descr="20P109047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1P1090449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35488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5 CuadroTexto"/>
          <p:cNvSpPr txBox="1">
            <a:spLocks noChangeArrowheads="1"/>
          </p:cNvSpPr>
          <p:nvPr/>
        </p:nvSpPr>
        <p:spPr bwMode="auto">
          <a:xfrm>
            <a:off x="5003800" y="6443663"/>
            <a:ext cx="2663825" cy="369887"/>
          </a:xfrm>
          <a:prstGeom prst="rect">
            <a:avLst/>
          </a:prstGeom>
          <a:gradFill rotWithShape="1">
            <a:gsLst>
              <a:gs pos="0">
                <a:srgbClr val="A07400"/>
              </a:gs>
              <a:gs pos="50000">
                <a:srgbClr val="E6A900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b="1" i="1" u="sng">
                <a:solidFill>
                  <a:schemeClr val="bg1"/>
                </a:solidFill>
              </a:rPr>
              <a:t>RINCONES ROMANTICOS</a:t>
            </a:r>
          </a:p>
        </p:txBody>
      </p:sp>
      <p:pic>
        <p:nvPicPr>
          <p:cNvPr id="2" name="1 Imagen" descr="16P1090461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0"/>
            <a:ext cx="453548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43425" y="-11113"/>
            <a:ext cx="73025" cy="68580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21P1090489 - cop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5 Imagen" descr="23P1090490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47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22P109048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22P109048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8525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22P109048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350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22P1090485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17888"/>
            <a:ext cx="4572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30P1090498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32P1090502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33P1090504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29P1090497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 descr="44P1090525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42P10905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43P109052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4 Imagen" descr="41P1090521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6 Imagen" descr="44246_Valderrobres__Cartel300[1] - copi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600" y="1857375"/>
            <a:ext cx="18700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7 Imagen" descr="44246_Valderrobres__Cartel300[1]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00" y="3771900"/>
            <a:ext cx="1862138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50P109054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716121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845" name="2 CuadroTexto"/>
          <p:cNvSpPr txBox="1">
            <a:spLocks noChangeArrowheads="1"/>
          </p:cNvSpPr>
          <p:nvPr/>
        </p:nvSpPr>
        <p:spPr bwMode="auto">
          <a:xfrm>
            <a:off x="7164388" y="2239963"/>
            <a:ext cx="1979612" cy="147796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1500"/>
              <a:t>El conjunto gótico del castillo y la iglesia de los siglos XIV-XV  está declarado Conjunto Histórico Artístico  Monumental</a:t>
            </a:r>
          </a:p>
        </p:txBody>
      </p:sp>
      <p:pic>
        <p:nvPicPr>
          <p:cNvPr id="4" name="3 Imagen" descr="51P109054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467544" y="0"/>
            <a:ext cx="696024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wordArtVer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</a:rPr>
              <a:t>LA IGLESIA  </a:t>
            </a:r>
          </a:p>
        </p:txBody>
      </p:sp>
      <p:pic>
        <p:nvPicPr>
          <p:cNvPr id="36867" name="3 Imagen" descr="38P1090514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59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978411" y="0"/>
            <a:ext cx="622927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wordArtVer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+mn-lt"/>
              </a:rPr>
              <a:t>DE SANTA MARIA </a:t>
            </a:r>
          </a:p>
        </p:txBody>
      </p:sp>
      <p:pic>
        <p:nvPicPr>
          <p:cNvPr id="5" name="4 Imagen" descr="39P1090516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54245512[1]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2 Imagen" descr="57VALDERROBRES (118)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CuadroTexto"/>
          <p:cNvSpPr txBox="1">
            <a:spLocks noChangeArrowheads="1"/>
          </p:cNvSpPr>
          <p:nvPr/>
        </p:nvSpPr>
        <p:spPr bwMode="auto">
          <a:xfrm>
            <a:off x="5219700" y="4797425"/>
            <a:ext cx="41052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4800" u="sng">
                <a:solidFill>
                  <a:srgbClr val="FFC000"/>
                </a:solidFill>
                <a:latin typeface="Lucida Handwriting" pitchFamily="66" charset="0"/>
              </a:rPr>
              <a:t>CRETAS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59Cretas [2]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64Cretas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4 Imagen" descr="P1100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61Cretas [6]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P1100006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8 Imagen" descr="P1090881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8950"/>
            <a:ext cx="91440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3833813"/>
            <a:ext cx="9144000" cy="302418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 rot="20680984">
            <a:off x="3219213" y="4790268"/>
            <a:ext cx="2703977" cy="9233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u="sng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RAFALES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47625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P1090886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8950"/>
            <a:ext cx="91440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P109088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P109095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P1090946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0"/>
            <a:ext cx="4589462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afales (2)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7413"/>
            <a:ext cx="4572000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Carcel%20de%20Rafales[1]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Rafales[1]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3419475"/>
            <a:ext cx="4589462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P1090943.JPG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26771 0.26116 L 0 3.77053E-7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0" y="-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P10909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107Junio11 075[1]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www.brujulea.net/public/lugares/lugarn7xlu8.jpg"/>
          <p:cNvPicPr preferRelativeResize="0">
            <a:picLocks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61795" y="4323918"/>
            <a:ext cx="2212684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IMG_0055[1].JPG"/>
          <p:cNvPicPr preferRelativeResize="0">
            <a:picLocks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6639932" y="4323918"/>
            <a:ext cx="2232000" cy="18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9156" name="6 Imagen" descr="7050719[1]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225425"/>
            <a:ext cx="8582025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Masmut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2 Imagen" descr="10703329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3 CuadroTexto"/>
          <p:cNvSpPr txBox="1">
            <a:spLocks noChangeArrowheads="1"/>
          </p:cNvSpPr>
          <p:nvPr/>
        </p:nvSpPr>
        <p:spPr bwMode="auto">
          <a:xfrm>
            <a:off x="611188" y="549275"/>
            <a:ext cx="28082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2800" b="1" i="1">
                <a:solidFill>
                  <a:srgbClr val="FF0000"/>
                </a:solidFill>
                <a:latin typeface="Lucida Calligraphy" pitchFamily="66" charset="0"/>
              </a:rPr>
              <a:t>Villa medieval</a:t>
            </a:r>
          </a:p>
        </p:txBody>
      </p:sp>
      <p:pic>
        <p:nvPicPr>
          <p:cNvPr id="6" name="5 Imagen" descr="P1100025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7463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IMG_0045[1]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P1100024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P11000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088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2 CuadroTexto"/>
          <p:cNvSpPr txBox="1">
            <a:spLocks noChangeArrowheads="1"/>
          </p:cNvSpPr>
          <p:nvPr/>
        </p:nvSpPr>
        <p:spPr bwMode="auto">
          <a:xfrm>
            <a:off x="7164388" y="4508500"/>
            <a:ext cx="19796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2000">
                <a:solidFill>
                  <a:srgbClr val="FFFF00"/>
                </a:solidFill>
                <a:latin typeface="Andalus" pitchFamily="18" charset="-78"/>
                <a:cs typeface="Andalus" pitchFamily="18" charset="-78"/>
              </a:rPr>
              <a:t>Ermita de  Nuestra Sª. de la Fuente</a:t>
            </a:r>
          </a:p>
        </p:txBody>
      </p:sp>
      <p:sp>
        <p:nvSpPr>
          <p:cNvPr id="52228" name="3 CuadroTexto"/>
          <p:cNvSpPr txBox="1">
            <a:spLocks noChangeArrowheads="1"/>
          </p:cNvSpPr>
          <p:nvPr/>
        </p:nvSpPr>
        <p:spPr bwMode="auto">
          <a:xfrm>
            <a:off x="4716463" y="6029325"/>
            <a:ext cx="4427537" cy="830263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/>
            <a:r>
              <a:rPr lang="es-ES" sz="1600"/>
              <a:t>Del XIII y XIV. Es Monumento Nacional desde 1931. Tiene uno de los artesonados Gotico-Mudejar más importantes de Aragón</a:t>
            </a:r>
          </a:p>
        </p:txBody>
      </p:sp>
      <p:pic>
        <p:nvPicPr>
          <p:cNvPr id="6" name="5 Imagen" descr="P1100021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P1100022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P1100023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7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3 Imagen" descr="P109089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999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1 CuadroTexto"/>
          <p:cNvSpPr txBox="1">
            <a:spLocks noChangeArrowheads="1"/>
          </p:cNvSpPr>
          <p:nvPr/>
        </p:nvSpPr>
        <p:spPr bwMode="auto">
          <a:xfrm>
            <a:off x="5148263" y="4941888"/>
            <a:ext cx="3816350" cy="1106487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6600">
                <a:solidFill>
                  <a:srgbClr val="FFFF00"/>
                </a:solidFill>
                <a:latin typeface="Baskerville Old Face" pitchFamily="18" charset="0"/>
              </a:rPr>
              <a:t>BECEITE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168882" y="6381328"/>
            <a:ext cx="3795606" cy="1440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Beceite [1]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9525"/>
            <a:ext cx="7534275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661025"/>
            <a:ext cx="9128125" cy="144463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4000">
    <p:pull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102es_20071227_1_5038148_captured[1]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91P10905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97P1090586.JPG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98P1090587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2 Imagen" descr="99P1090588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100P109058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94P109058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4716463" y="5878513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FFC000"/>
                </a:solidFill>
              </a:rPr>
              <a:t>DICEN QUE ESTE ES EL PRIMER ARCO OJIVAL CONSTRUIDO EN ESPAÑA</a:t>
            </a:r>
          </a:p>
        </p:txBody>
      </p:sp>
      <p:pic>
        <p:nvPicPr>
          <p:cNvPr id="12" name="11 Imagen" descr="92P1090581.JPG"/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101P1090590.JPG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 descr="P1090891.JPG"/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89Beceite 1d.jpg"/>
          <p:cNvPicPr preferRelativeResize="0"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8" presetClass="entr" presetSubtype="9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P1090962.JPG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914400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Anillo"/>
          <p:cNvSpPr/>
          <p:nvPr/>
        </p:nvSpPr>
        <p:spPr>
          <a:xfrm>
            <a:off x="733425" y="4387850"/>
            <a:ext cx="1800225" cy="1844675"/>
          </a:xfrm>
          <a:prstGeom prst="donut">
            <a:avLst>
              <a:gd name="adj" fmla="val 3946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106Los Estre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03El Parrizal Beceit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 redondeado"/>
          <p:cNvSpPr/>
          <p:nvPr/>
        </p:nvSpPr>
        <p:spPr>
          <a:xfrm>
            <a:off x="6588125" y="6338888"/>
            <a:ext cx="2447925" cy="287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6634163" y="6300788"/>
            <a:ext cx="2401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u="sng">
                <a:solidFill>
                  <a:schemeClr val="bg1"/>
                </a:solidFill>
              </a:rPr>
              <a:t>:::::Las gubias:::::  </a:t>
            </a:r>
          </a:p>
        </p:txBody>
      </p:sp>
      <p:pic>
        <p:nvPicPr>
          <p:cNvPr id="8" name="7 Imagen" descr="107Junio11 075[1].jpg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7019925" y="5951538"/>
            <a:ext cx="1800225" cy="64611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FFFF00"/>
                </a:solidFill>
                <a:latin typeface="Bradley Hand ITC" pitchFamily="66" charset="0"/>
              </a:rPr>
              <a:t>EL RIO MATARRAÑA</a:t>
            </a:r>
          </a:p>
        </p:txBody>
      </p:sp>
      <p:pic>
        <p:nvPicPr>
          <p:cNvPr id="10" name="9 Imagen" descr="105La Badina Negra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6372225" y="5949950"/>
            <a:ext cx="2447925" cy="706438"/>
          </a:xfrm>
          <a:prstGeom prst="rect">
            <a:avLst/>
          </a:prstGeom>
          <a:solidFill>
            <a:srgbClr val="00B0F0"/>
          </a:solidFill>
          <a:ln w="1905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 sz="2000">
                <a:solidFill>
                  <a:schemeClr val="bg1"/>
                </a:solidFill>
                <a:latin typeface="Lucida Handwriting" pitchFamily="66" charset="0"/>
              </a:rPr>
              <a:t>LOS ESTRECHOS DEL PARRIZAL</a:t>
            </a:r>
          </a:p>
        </p:txBody>
      </p:sp>
      <p:pic>
        <p:nvPicPr>
          <p:cNvPr id="13" name="12 Imagen" descr="P109097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P1090970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16" presetClass="entr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9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4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CALACEITE (58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294512" y="5394812"/>
            <a:ext cx="1656184" cy="1242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8" name="Picture 2" descr="http://2.bp.blogspot.com/_kstVyBCchAc/SeScXZWG_qI/AAAAAAAAAH0/bbhZfyL0aQw/s400/albarracin+10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44352" y="2781120"/>
            <a:ext cx="1296000" cy="172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Torre del Sa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404217">
            <a:off x="7009402" y="286131"/>
            <a:ext cx="1801965" cy="23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Albarracín_-_Casas02[1].jp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5292080" y="188642"/>
            <a:ext cx="1512168" cy="21525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0422" name="7 Imagen" descr="teruel71[1]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25543">
            <a:off x="160338" y="1841500"/>
            <a:ext cx="1798637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Torre S. Martin 2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884369" y="2780928"/>
            <a:ext cx="990548" cy="2702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9 Imagen" descr="23P1090488 - copia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9626" y="-19250"/>
            <a:ext cx="3012395" cy="169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http://www.ruraliberica.com/archivo/fotos/bonita%20perspectiva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259632" y="2953820"/>
            <a:ext cx="4104456" cy="2025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://www.galeriade.com/frangomez/data/media/10/albarracin.jp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539775" y="404664"/>
            <a:ext cx="1680298" cy="255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12 Imagen" descr="26P1090492.JPG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>
          <a:xfrm>
            <a:off x="107504" y="3284984"/>
            <a:ext cx="1186506" cy="262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0428" name="16 Imagen" descr="Calanda 2011 048a[1]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47825"/>
            <a:ext cx="1296987" cy="135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99P1090588.JPG"/>
          <p:cNvPicPr>
            <a:picLocks noChangeAspect="1"/>
          </p:cNvPicPr>
          <p:nvPr/>
        </p:nvPicPr>
        <p:blipFill>
          <a:blip r:embed="rId14" cstate="email"/>
          <a:stretch>
            <a:fillRect/>
          </a:stretch>
        </p:blipFill>
        <p:spPr>
          <a:xfrm>
            <a:off x="1197250" y="5445224"/>
            <a:ext cx="1628527" cy="12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13 Imagen" descr="Mirambel.jp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5292081" y="2420888"/>
            <a:ext cx="1008112" cy="1688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Rectángulo"/>
          <p:cNvSpPr/>
          <p:nvPr/>
        </p:nvSpPr>
        <p:spPr>
          <a:xfrm>
            <a:off x="4495359" y="494116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Curlz MT" pitchFamily="82" charset="0"/>
              </a:rPr>
              <a:t>   TERUEL</a:t>
            </a:r>
            <a:r>
              <a:rPr lang="es-ES" sz="4800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latin typeface="Curlz MT" pitchFamily="82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uel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teruel</Template>
  <TotalTime>2</TotalTime>
  <Words>168</Words>
  <Application>Microsoft Office PowerPoint</Application>
  <PresentationFormat>Presentación en pantalla (4:3)</PresentationFormat>
  <Paragraphs>82</Paragraphs>
  <Slides>58</Slides>
  <Notes>57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9" baseType="lpstr">
      <vt:lpstr>Calibri</vt:lpstr>
      <vt:lpstr>Arial</vt:lpstr>
      <vt:lpstr>Calibri Light</vt:lpstr>
      <vt:lpstr>Lucida Handwriting</vt:lpstr>
      <vt:lpstr>Lucida Calligraphy</vt:lpstr>
      <vt:lpstr>Andalus</vt:lpstr>
      <vt:lpstr>Baskerville Old Face</vt:lpstr>
      <vt:lpstr>Bradley Hand ITC</vt:lpstr>
      <vt:lpstr>Berlin Sans FB</vt:lpstr>
      <vt:lpstr>teruel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2019-05-12T08:52:06Z</dcterms:created>
  <dcterms:modified xsi:type="dcterms:W3CDTF">2019-05-12T08:54:41Z</dcterms:modified>
</cp:coreProperties>
</file>