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1" r:id="rId1"/>
    <p:sldMasterId id="2147483663" r:id="rId2"/>
  </p:sldMasterIdLst>
  <p:notesMasterIdLst>
    <p:notesMasterId r:id="rId25"/>
  </p:notesMasterIdLst>
  <p:sldIdLst>
    <p:sldId id="256" r:id="rId3"/>
    <p:sldId id="285" r:id="rId4"/>
    <p:sldId id="261" r:id="rId5"/>
    <p:sldId id="269" r:id="rId6"/>
    <p:sldId id="284" r:id="rId7"/>
    <p:sldId id="282" r:id="rId8"/>
    <p:sldId id="262" r:id="rId9"/>
    <p:sldId id="263" r:id="rId10"/>
    <p:sldId id="264" r:id="rId11"/>
    <p:sldId id="265" r:id="rId12"/>
    <p:sldId id="271" r:id="rId13"/>
    <p:sldId id="278" r:id="rId14"/>
    <p:sldId id="270" r:id="rId15"/>
    <p:sldId id="276" r:id="rId16"/>
    <p:sldId id="277" r:id="rId17"/>
    <p:sldId id="283" r:id="rId18"/>
    <p:sldId id="275" r:id="rId19"/>
    <p:sldId id="286" r:id="rId20"/>
    <p:sldId id="281" r:id="rId21"/>
    <p:sldId id="280" r:id="rId22"/>
    <p:sldId id="268" r:id="rId23"/>
    <p:sldId id="287" r:id="rId24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n0K8NLXuYPQwZXbeAZTQHQ==" hashData="AZ5miOmAOua6iw8amEnKwpxwxHI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30" d="100"/>
          <a:sy n="30" d="100"/>
        </p:scale>
        <p:origin x="-900" y="-35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fr-FR"/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fr-FR"/>
          </a:p>
        </p:txBody>
      </p:sp>
      <p:sp>
        <p:nvSpPr>
          <p:cNvPr id="3891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3891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3891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fr-FR"/>
          </a:p>
        </p:txBody>
      </p:sp>
      <p:sp>
        <p:nvSpPr>
          <p:cNvPr id="3891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BFC1BB7D-6758-4A68-B6FA-0632833DBFF8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292150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7668CB1-F9CC-45AE-A98E-722E6640E757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41565"/>
      </p:ext>
    </p:extLst>
  </p:cSld>
  <p:clrMapOvr>
    <a:masterClrMapping/>
  </p:clrMapOvr>
  <p:transition spd="slow">
    <p:plus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289849D-A105-41F4-B927-11570DF6F462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0388818"/>
      </p:ext>
    </p:extLst>
  </p:cSld>
  <p:clrMapOvr>
    <a:masterClrMapping/>
  </p:clrMapOvr>
  <p:transition spd="slow">
    <p:plus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CA482B8-67AA-470D-AD8D-A3D8994BA91E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72221320"/>
      </p:ext>
    </p:extLst>
  </p:cSld>
  <p:clrMapOvr>
    <a:masterClrMapping/>
  </p:clrMapOvr>
  <p:transition spd="slow">
    <p:plus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EF4967-B0AC-4492-AFD2-C91F85447CBA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14127756"/>
      </p:ext>
    </p:extLst>
  </p:cSld>
  <p:clrMapOvr>
    <a:masterClrMapping/>
  </p:clrMapOvr>
  <p:transition spd="slow">
    <p:plus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8F3B5DA-5469-4E0C-8193-D1FBBCBD4599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66678308"/>
      </p:ext>
    </p:extLst>
  </p:cSld>
  <p:clrMapOvr>
    <a:masterClrMapping/>
  </p:clrMapOvr>
  <p:transition spd="slow">
    <p:plus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6335702-8F52-4236-8E5C-E099F6330C8D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1014623"/>
      </p:ext>
    </p:extLst>
  </p:cSld>
  <p:clrMapOvr>
    <a:masterClrMapping/>
  </p:clrMapOvr>
  <p:transition spd="slow">
    <p:plus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FD43555-AD18-414A-8D6F-8E74725C21AD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03962937"/>
      </p:ext>
    </p:extLst>
  </p:cSld>
  <p:clrMapOvr>
    <a:masterClrMapping/>
  </p:clrMapOvr>
  <p:transition spd="slow">
    <p:plus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A7E0BBD-4760-4C9B-A0F9-5B84B5E424B6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4046985"/>
      </p:ext>
    </p:extLst>
  </p:cSld>
  <p:clrMapOvr>
    <a:masterClrMapping/>
  </p:clrMapOvr>
  <p:transition spd="slow">
    <p:plus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6983B75-4048-4909-8213-24DB7B5C7898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08552058"/>
      </p:ext>
    </p:extLst>
  </p:cSld>
  <p:clrMapOvr>
    <a:masterClrMapping/>
  </p:clrMapOvr>
  <p:transition spd="slow">
    <p:plus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5515A91-016B-4570-BE4F-2946BD1536CD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30193825"/>
      </p:ext>
    </p:extLst>
  </p:cSld>
  <p:clrMapOvr>
    <a:masterClrMapping/>
  </p:clrMapOvr>
  <p:transition spd="slow">
    <p:plus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E66E6DB-F010-4B0A-A637-E61C15BB4604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10110725"/>
      </p:ext>
    </p:extLst>
  </p:cSld>
  <p:clrMapOvr>
    <a:masterClrMapping/>
  </p:clrMapOvr>
  <p:transition spd="slow">
    <p:plus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39860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66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</a:p>
        </p:txBody>
      </p:sp>
      <p:sp>
        <p:nvSpPr>
          <p:cNvPr id="4915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4915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fr-FR"/>
          </a:p>
        </p:txBody>
      </p:sp>
      <p:sp>
        <p:nvSpPr>
          <p:cNvPr id="4915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fr-FR"/>
          </a:p>
        </p:txBody>
      </p:sp>
      <p:sp>
        <p:nvSpPr>
          <p:cNvPr id="4915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3954EFA5-F9AE-4DC8-A86D-A78C1957BD25}" type="slidenum">
              <a:rPr lang="fr-FR"/>
              <a:pPr/>
              <a:t>‹Nº›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2" r:id="rId1"/>
    <p:sldLayoutId id="2147483653" r:id="rId2"/>
    <p:sldLayoutId id="2147483654" r:id="rId3"/>
    <p:sldLayoutId id="2147483655" r:id="rId4"/>
    <p:sldLayoutId id="2147483656" r:id="rId5"/>
    <p:sldLayoutId id="2147483657" r:id="rId6"/>
    <p:sldLayoutId id="2147483658" r:id="rId7"/>
    <p:sldLayoutId id="2147483659" r:id="rId8"/>
    <p:sldLayoutId id="2147483660" r:id="rId9"/>
    <p:sldLayoutId id="2147483661" r:id="rId10"/>
    <p:sldLayoutId id="2147483662" r:id="rId11"/>
  </p:sldLayoutIdLst>
  <p:transition spd="slow">
    <p:plus/>
  </p:transition>
  <p:timing>
    <p:tnLst>
      <p:par>
        <p:cTn id="1" dur="indefinite" restart="never" nodeType="tmRoot"/>
      </p:par>
    </p:tnLst>
  </p:timing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2.png"/><Relationship Id="rId10" Type="http://schemas.openxmlformats.org/officeDocument/2006/relationships/image" Target="../media/image2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 idx="4294967295"/>
          </p:nvPr>
        </p:nvSpPr>
        <p:spPr>
          <a:xfrm>
            <a:off x="0" y="2204864"/>
            <a:ext cx="9147373" cy="2954139"/>
          </a:xfrm>
        </p:spPr>
        <p:txBody>
          <a:bodyPr/>
          <a:lstStyle/>
          <a:p>
            <a:r>
              <a:rPr lang="fr-FR" sz="166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Playbill" pitchFamily="82" charset="0"/>
                <a:cs typeface="MV Boli" pitchFamily="2" charset="0"/>
              </a:rPr>
              <a:t>TERRITORIO</a:t>
            </a:r>
            <a:br>
              <a:rPr lang="fr-FR" sz="166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Playbill" pitchFamily="82" charset="0"/>
                <a:cs typeface="MV Boli" pitchFamily="2" charset="0"/>
              </a:rPr>
            </a:br>
            <a:r>
              <a:rPr lang="fr-FR" sz="166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Playbill" pitchFamily="82" charset="0"/>
                <a:cs typeface="MV Boli" pitchFamily="2" charset="0"/>
              </a:rPr>
              <a:t>APACHE</a:t>
            </a:r>
            <a:endParaRPr lang="fr-FR" sz="16600" dirty="0">
              <a:solidFill>
                <a:srgbClr val="C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Playbill" pitchFamily="82" charset="0"/>
              <a:cs typeface="MV Boli" pitchFamily="2" charset="0"/>
            </a:endParaRPr>
          </a:p>
        </p:txBody>
      </p:sp>
    </p:spTree>
  </p:cSld>
  <p:clrMapOvr>
    <a:masterClrMapping/>
  </p:clrMapOvr>
  <p:transition spd="slow" advTm="5000">
    <p:plus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2772" name="Picture 4" descr="fv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09600" y="0"/>
            <a:ext cx="9753600" cy="731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5000">
    <p:plus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7173" name="Picture 5" descr="fv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09600" y="0"/>
            <a:ext cx="9753600" cy="731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5000">
    <p:plus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5365" name="Picture 5" descr="fv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09600" y="0"/>
            <a:ext cx="9753600" cy="731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5000">
    <p:plus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1748" name="Picture 4" descr="fv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3850" y="-457200"/>
            <a:ext cx="9753600" cy="76311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5000">
    <p:plus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9701" name="Picture 5" descr="fv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413" y="0"/>
            <a:ext cx="9753601" cy="731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5000">
    <p:plus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8197" name="Picture 5" descr="fv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68313" y="0"/>
            <a:ext cx="9753601" cy="731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6000">
    <p:plus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9221" name="Picture 5" descr="fv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753600" cy="731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6000">
    <p:plus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0245" name="Picture 5" descr="fv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96875" y="0"/>
            <a:ext cx="9753600" cy="731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6000">
    <p:plus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1269" name="Picture 5" descr="fv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96875" y="0"/>
            <a:ext cx="9753600" cy="731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5000">
    <p:plus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7413" name="Picture 5" descr="fv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3850" y="-171450"/>
            <a:ext cx="9753600" cy="731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5000">
    <p:plus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4581" name="Picture 5" descr="fv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3850" y="-242888"/>
            <a:ext cx="9753600" cy="73152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5000">
    <p:plus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6389" name="Picture 5" descr="fv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753600" cy="731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5000">
    <p:plus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2533" name="Picture 5" descr="fv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96875" y="-171450"/>
            <a:ext cx="9753600" cy="731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5000">
    <p:plus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3557" name="Picture 5" descr="fv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753600" cy="731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5000">
    <p:plus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0725" name="Picture 5" descr="fv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96875" y="-242888"/>
            <a:ext cx="9753600" cy="73152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5000">
    <p:plus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1509" name="Picture 5" descr="fv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753600" cy="731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5000">
    <p:plus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37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3796" name="Picture 4" descr="fv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96875" y="-242888"/>
            <a:ext cx="9753600" cy="73152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6000">
    <p:plus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8676" name="Picture 4" descr="fv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3850" y="-242888"/>
            <a:ext cx="9753600" cy="73152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6000">
    <p:plus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7652" name="Picture 4" descr="fv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42888"/>
            <a:ext cx="9753600" cy="73152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7000">
    <p:plus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4341" name="Picture 5" descr="fv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3850" y="-457200"/>
            <a:ext cx="9753600" cy="7558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342" name="Text Box 6"/>
          <p:cNvSpPr txBox="1">
            <a:spLocks noChangeArrowheads="1"/>
          </p:cNvSpPr>
          <p:nvPr/>
        </p:nvSpPr>
        <p:spPr bwMode="auto">
          <a:xfrm>
            <a:off x="6530975" y="5441950"/>
            <a:ext cx="2627313" cy="91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fr-FR" sz="5400" i="1">
                <a:solidFill>
                  <a:schemeClr val="bg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onotype Corsiva" pitchFamily="66" charset="0"/>
              </a:rPr>
              <a:t>Hélène.</a:t>
            </a:r>
          </a:p>
        </p:txBody>
      </p:sp>
    </p:spTree>
  </p:cSld>
  <p:clrMapOvr>
    <a:masterClrMapping/>
  </p:clrMapOvr>
  <p:transition spd="slow" advTm="6000">
    <p:plus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WESTER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WESTER</Template>
  <TotalTime>2</TotalTime>
  <Words>19</Words>
  <Application>Microsoft Office PowerPoint</Application>
  <PresentationFormat>Presentación en pantalla (4:3)</PresentationFormat>
  <Paragraphs>4</Paragraphs>
  <Slides>22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22</vt:i4>
      </vt:variant>
    </vt:vector>
  </HeadingPairs>
  <TitlesOfParts>
    <vt:vector size="24" baseType="lpstr">
      <vt:lpstr>WESTER</vt:lpstr>
      <vt:lpstr>Diseño predeterminado</vt:lpstr>
      <vt:lpstr>TERRITORIO APACHE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TERRITORIO APACHE</dc:title>
  <dc:creator>Jose Luis</dc:creator>
  <cp:lastModifiedBy>Jose Luis</cp:lastModifiedBy>
  <cp:revision>2</cp:revision>
  <dcterms:created xsi:type="dcterms:W3CDTF">2020-10-16T15:30:33Z</dcterms:created>
  <dcterms:modified xsi:type="dcterms:W3CDTF">2020-10-16T15:32:37Z</dcterms:modified>
</cp:coreProperties>
</file>