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s/slide13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137.xml" ContentType="application/vnd.openxmlformats-officedocument.presentationml.slide+xml"/>
  <Override PartName="/ppt/slides/slide146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44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4" r:id="rId149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F5ILxeiM1c5qoL4ft3XuQ" hashData="nz994lSaLgLXXgE83clU4ZA1e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40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presProps" Target="presProps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slide" Target="slides/slide13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5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5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D5006-761E-43D1-B698-FF1B06493395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4D4C2-64CC-4443-A9CB-46D82736F6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4D418-6085-4D2D-9CC5-37159CFF8EA3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8EB09-F6BE-4EAE-8F2B-7AFC329E24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5834A-FF50-43D9-9651-0D97DD3DDAD1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3EF4C-24A7-4974-8A36-E4B44C5FE7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B1E5C-9E28-4939-8038-4C9879F1E536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7F433-3B8B-49D9-9F03-E9D826ECDD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8B2AA-6D25-4EED-919F-D63243B46901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FDFCC-0D04-41D1-B9CB-9C974067C2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2444A-430D-4A81-88B0-1C878F0887D9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C3085-64E8-4473-B4F2-1E2D0B11EB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81B88-F829-4123-A15F-AC8C2DF7A4DB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8DD93-101C-4276-8FD0-0B6F17C8CF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F46B5-46E7-4498-9E1D-0430F6A74330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F4416-5113-424B-91C1-9296CE453F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60B06-284E-4E41-B381-DFD909AF1132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3CD10-BFBE-428A-BE8C-B0AA18566C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1679B-6825-4CE4-9579-44B392FAF315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90C61-D5D3-429B-BE80-504E93A5F3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32927-544C-41C9-9635-55EAFB75ED7A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797E3-F008-47E4-8EC8-71D1C9240E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76C3FE-D941-4451-B95C-318C400022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211ACC-788B-4E66-9D11-B828DE3B800B}" type="datetimeFigureOut">
              <a:rPr lang="en-US"/>
              <a:pPr>
                <a:defRPr/>
              </a:pPr>
              <a:t>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3F59E5-D970-49B1-AD8B-593E2CCC52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1D73F7-84C0-4576-BEDA-5656BB46AB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1488_548495258521113_177384653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3276600" y="381000"/>
            <a:ext cx="5507038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hiller" pitchFamily="82" charset="0"/>
              </a:rPr>
              <a:t> Buna dimineata. Dumnezeu sa va binecuvinteze</a:t>
            </a:r>
          </a:p>
          <a:p>
            <a:r>
              <a:rPr lang="en-US" sz="2800" b="1">
                <a:solidFill>
                  <a:schemeClr val="bg1"/>
                </a:solidFill>
                <a:latin typeface="Chiller" pitchFamily="82" charset="0"/>
              </a:rPr>
              <a:t>pe voi si acest Paradis in care traim, PAMINTUL.</a:t>
            </a:r>
          </a:p>
          <a:p>
            <a:r>
              <a:rPr lang="en-US" sz="2000" b="1">
                <a:solidFill>
                  <a:schemeClr val="bg1"/>
                </a:solidFill>
                <a:latin typeface="Chiller" pitchFamily="82" charset="0"/>
              </a:rPr>
              <a:t>                Duminica 6 okt 2013</a:t>
            </a:r>
          </a:p>
        </p:txBody>
      </p:sp>
      <p:sp>
        <p:nvSpPr>
          <p:cNvPr id="2052" name="TextBox 3"/>
          <p:cNvSpPr txBox="1">
            <a:spLocks noChangeArrowheads="1"/>
          </p:cNvSpPr>
          <p:nvPr/>
        </p:nvSpPr>
        <p:spPr bwMode="auto">
          <a:xfrm>
            <a:off x="8077200" y="6248400"/>
            <a:ext cx="831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hiller" pitchFamily="82" charset="0"/>
              </a:rPr>
              <a:t>T si 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304_567337116636927_6767764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38125"/>
            <a:ext cx="9144000" cy="638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1888_568930509810921_31749784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8589_537017333002239_5337341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9347_541167532587219_139436814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9882_575813282455977_130979065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9905_532258453478127_111194506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31838" y="0"/>
            <a:ext cx="7678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12070_560358870668085_170202513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5086_580294018674570_9934606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6271_563933816977257_142046789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6548_557108330993139_13878813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27890_560901897280449_79063550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35912_553582788012360_88183977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44673_558493170854655_63061515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46288" y="0"/>
            <a:ext cx="505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44764_582033548500617_191879616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63513"/>
            <a:ext cx="9144000" cy="653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61117_580864425284196_6552236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64110_553981361305836_165217736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66795_549719428398696_98354453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67672_562088257161813_144358049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66022_570593656311273_97869723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79766_536917906345515_20943263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82263_526956840674955_138165197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97686_527048210665818_159516586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26714_536603073043665_4943627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53376_528387057198600_2620489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55399_528387560531883_122821686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60158_527047090665930_6491554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0"/>
            <a:ext cx="505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310253_530107243693248_185442968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4663"/>
            <a:ext cx="9144000" cy="590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375007_523585281012111_158712627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387317_521560754547897_18517078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9888"/>
            <a:ext cx="9144000" cy="611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387792_553981781305794_4773598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390158_546417085395597_162490918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576263" y="0"/>
            <a:ext cx="7989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396939_523582804345692_3809181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01625" y="0"/>
            <a:ext cx="854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397879_526259047411401_211480323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417817_532736090097030_4365218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424672_538342196203086_45173911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62075" y="0"/>
            <a:ext cx="6418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425249_533931179977521_112332938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425301_538342052869767_8911754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431894_538340636203242_183899983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463726_538341032869869_1190437313_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6200" y="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468503_541168052587167_2106138874_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08000"/>
            <a:ext cx="9144000" cy="584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487261_535684043135568_152042171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6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521985_565089616861677_191850514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526497_568229396547699_169579281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6360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526937_583977074972931_37882602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531915_578696285501010_51790806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533770_580293865341252_4064243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539577_559613344075971_99157468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539627_562087847161854_18873406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543781_560902007280438_7812232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547017_578433448860627_13376178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52413" y="0"/>
            <a:ext cx="8637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547279_580867218617250_8269989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71725" y="0"/>
            <a:ext cx="4398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547330_583978138306158_201875453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547835_585606548143317_18363901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7631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554049_562979270406045_138761164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554980_565090346861604_64380190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556728_562087323828573_173669256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557019_557136990990273_54720922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557715_574648315905807_86336846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558546_570205073016798_81791267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07988" y="0"/>
            <a:ext cx="8326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560510_572715132765792_137799443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561366_582033455167293_9623033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2350" y="0"/>
            <a:ext cx="4557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575225_576612692376036_125667273_n.p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46250" y="0"/>
            <a:ext cx="5649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577308_569597726410866_112282103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34950"/>
            <a:ext cx="9144000" cy="638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578518_583095045061134_178475125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4613" y="0"/>
            <a:ext cx="8994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578678_583975864973052_40316383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580229_532737916763514_20204069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580325_532737713430201_50341894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580367_532736880096951_13594828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600225_551183864918919_2058023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601972_560897190614253_141028386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602068_582585755112063_33202483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09675" y="0"/>
            <a:ext cx="6723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603331_560896667280972_247048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 descr="644048_582033335167305_53741021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 descr="922766_545690125468293_189405281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57300" y="0"/>
            <a:ext cx="662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" descr="922793_525558474148125_37116879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 descr="931211_545288668841772_18069763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" descr="933953_566064893430816_142261585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 descr="934086_527049570665682_199596603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4938" y="0"/>
            <a:ext cx="8872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 descr="934704_565912320112740_168150688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 descr="935140_527047267332579_108210005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 descr="936311_529761420394497_167502713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 descr="940949_523584107678895_184881920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1" descr="941389_523582391012400_138614626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63513" y="0"/>
            <a:ext cx="8815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 descr="941529_529760823727890_30791531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03450" y="0"/>
            <a:ext cx="4735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1" descr="942150_530105790360060_1748892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 descr="942473_560359187334720_170992745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3388"/>
            <a:ext cx="91440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1" descr="943316_528388347198471_169891725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 descr="944121_541167695920536_26801105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1" descr="944219_550973974939908_107448570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 descr="944459_545689948801644_121499998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1" descr="944495_523584464345526_21094679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" descr="944633_530105430360096_20824795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1" descr="945736_557138490990123_120585557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 descr="945957_563840366986602_189754480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1" descr="946067_526260494077923_105174062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 descr="947074_531505936886712_196023586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1" descr="947112_541168179253821_96935356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79588" y="0"/>
            <a:ext cx="5583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" descr="947239_551183991585573_212946673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9850"/>
            <a:ext cx="9144000" cy="671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1" descr="954863_537017556335550_971176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 descr="969445_543101102393862_110873384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9113"/>
            <a:ext cx="9144000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1" descr="970665_559121860791786_28459187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5013" y="0"/>
            <a:ext cx="5132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1" descr="970667_560900590613913_26005877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1" descr="970999_531564443547528_7319998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1" descr="971342_551187131585259_190320379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1" descr="971368_560900400613932_159856863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19163" y="0"/>
            <a:ext cx="7304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1" descr="971585_562087520495220_20853372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06638" y="0"/>
            <a:ext cx="4529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1" descr="980915_574290965941542_1902382388_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1" descr="981823_559198514117454_1211545560_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1" descr="983590_532368110133828_14090050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1" descr="988247_553567368013902_129017569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71513" y="0"/>
            <a:ext cx="7800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" descr="993587_541168695920436_148867971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68288" y="0"/>
            <a:ext cx="8605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1" descr="993970_570205719683400_209827874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1238" y="0"/>
            <a:ext cx="458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1" descr="994878_557138254323480_32736762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1" descr="995161_565088126861826_205788223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1" descr="995481_563933116977327_175941308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6429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" descr="995734_558773454159960_90964983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1" descr="995816_543097362394236_42036796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00038"/>
            <a:ext cx="9144000" cy="625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1" descr="996713_545689765468329_183646480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38350" y="0"/>
            <a:ext cx="5065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1" descr="996795_580864121950893_147213650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46063" y="0"/>
            <a:ext cx="865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 descr="996866_557137350990237_17192117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1" descr="996895_557137190990253_117391765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81188" y="0"/>
            <a:ext cx="5380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1" descr="998030_560900793947226_52940021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1" descr="998428_559613180742654_202602487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1" descr="998550_559556654081640_176725910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03325" y="0"/>
            <a:ext cx="6735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1" descr="998553_559611977409441_168492741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1" descr="998716_553979397972699_1955580666_n.p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1" descr="999064_560900677280571_60941836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1" descr="999208_573442969359675_119173342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1" descr="999433_567786209925351_93872690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1" descr="999675_541169129253726_187823293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11225" y="0"/>
            <a:ext cx="732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1" descr="999833_548494208521218_204474193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1" descr="1000305_563344223702883_204913677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1" descr="1000429_543099802393992_17806159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31838" y="0"/>
            <a:ext cx="768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1" descr="1000822_553582531345719_40108991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1" descr="1001368_560898310614141_9893285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30425" y="0"/>
            <a:ext cx="4883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1" descr="1001496_550748091629163_94497132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1" descr="1002138_560901793947126_59982690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1" descr="1003454_551187724918533_175929826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54050"/>
            <a:ext cx="9144000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1" descr="1003652_543099375727368_57723598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1" descr="1004064_551183241585648_147479989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1" descr="1004441_550966064940699_16241514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1" descr="1004482_560359077334731_106202429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1" descr="1004631_553582654679040_170263701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1" descr="1005168_551178434919462_10957725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46063"/>
            <a:ext cx="9144000" cy="636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1" descr="1005210_553983051305667_18862437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ra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 1</Template>
  <TotalTime>2</TotalTime>
  <Words>87</Words>
  <Application>Microsoft Office PowerPoint</Application>
  <PresentationFormat>Presentación en pantalla (4:3)</PresentationFormat>
  <Paragraphs>32</Paragraphs>
  <Slides>147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147</vt:i4>
      </vt:variant>
    </vt:vector>
  </HeadingPairs>
  <TitlesOfParts>
    <vt:vector size="152" baseType="lpstr">
      <vt:lpstr>Calibri</vt:lpstr>
      <vt:lpstr>Arial</vt:lpstr>
      <vt:lpstr>Chiller</vt:lpstr>
      <vt:lpstr>Terra 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  <vt:lpstr>Diapositiva 121</vt:lpstr>
      <vt:lpstr>Diapositiva 122</vt:lpstr>
      <vt:lpstr>Diapositiva 123</vt:lpstr>
      <vt:lpstr>Diapositiva 124</vt:lpstr>
      <vt:lpstr>Diapositiva 125</vt:lpstr>
      <vt:lpstr>Diapositiva 126</vt:lpstr>
      <vt:lpstr>Diapositiva 127</vt:lpstr>
      <vt:lpstr>Diapositiva 128</vt:lpstr>
      <vt:lpstr>Diapositiva 129</vt:lpstr>
      <vt:lpstr>Diapositiva 130</vt:lpstr>
      <vt:lpstr>Diapositiva 131</vt:lpstr>
      <vt:lpstr>Diapositiva 132</vt:lpstr>
      <vt:lpstr>Diapositiva 133</vt:lpstr>
      <vt:lpstr>Diapositiva 134</vt:lpstr>
      <vt:lpstr>Diapositiva 135</vt:lpstr>
      <vt:lpstr>Diapositiva 136</vt:lpstr>
      <vt:lpstr>Diapositiva 137</vt:lpstr>
      <vt:lpstr>Diapositiva 138</vt:lpstr>
      <vt:lpstr>Diapositiva 139</vt:lpstr>
      <vt:lpstr>Diapositiva 140</vt:lpstr>
      <vt:lpstr>Diapositiva 141</vt:lpstr>
      <vt:lpstr>Diapositiva 142</vt:lpstr>
      <vt:lpstr>Diapositiva 143</vt:lpstr>
      <vt:lpstr>Diapositiva 144</vt:lpstr>
      <vt:lpstr>Diapositiva 145</vt:lpstr>
      <vt:lpstr>Diapositiva 146</vt:lpstr>
      <vt:lpstr>Diapositiva 147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2014-01-14T16:21:23Z</dcterms:created>
  <dcterms:modified xsi:type="dcterms:W3CDTF">2014-01-14T16:24:08Z</dcterms:modified>
</cp:coreProperties>
</file>