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257" r:id="rId3"/>
    <p:sldId id="256" r:id="rId4"/>
    <p:sldId id="258" r:id="rId5"/>
    <p:sldId id="263" r:id="rId6"/>
    <p:sldId id="260" r:id="rId7"/>
    <p:sldId id="259" r:id="rId8"/>
    <p:sldId id="281" r:id="rId9"/>
    <p:sldId id="262" r:id="rId10"/>
    <p:sldId id="264" r:id="rId11"/>
    <p:sldId id="265" r:id="rId12"/>
    <p:sldId id="266" r:id="rId13"/>
    <p:sldId id="267" r:id="rId14"/>
    <p:sldId id="280" r:id="rId15"/>
    <p:sldId id="268" r:id="rId16"/>
    <p:sldId id="270" r:id="rId17"/>
    <p:sldId id="271" r:id="rId18"/>
    <p:sldId id="272" r:id="rId19"/>
    <p:sldId id="274" r:id="rId20"/>
    <p:sldId id="275" r:id="rId21"/>
    <p:sldId id="276" r:id="rId22"/>
    <p:sldId id="277" r:id="rId23"/>
    <p:sldId id="278" r:id="rId24"/>
    <p:sldId id="279" r:id="rId25"/>
    <p:sldId id="282" r:id="rId26"/>
    <p:sldId id="284" r:id="rId27"/>
    <p:sldId id="283"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Lst>
  <p:sldSz cx="9144000" cy="6858000" type="screen4x3"/>
  <p:notesSz cx="6858000" cy="9144000"/>
  <p:defaultTextStyle>
    <a:defPPr>
      <a:defRPr lang="de-DE"/>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u67ItP1TO4aJnc4axPf5uQ==" hashData="j9bGx/1zFV8h1fb+tpV0F44hRW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4836" autoAdjust="0"/>
    <p:restoredTop sz="94660"/>
  </p:normalViewPr>
  <p:slideViewPr>
    <p:cSldViewPr>
      <p:cViewPr>
        <p:scale>
          <a:sx n="30" d="100"/>
          <a:sy n="30" d="100"/>
        </p:scale>
        <p:origin x="-900" y="-3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de-DE"/>
          </a:p>
        </p:txBody>
      </p:sp>
      <p:sp>
        <p:nvSpPr>
          <p:cNvPr id="21507"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de-DE"/>
          </a:p>
        </p:txBody>
      </p:sp>
      <p:sp>
        <p:nvSpPr>
          <p:cNvPr id="21508"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1509"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21510"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de-DE"/>
          </a:p>
        </p:txBody>
      </p:sp>
      <p:sp>
        <p:nvSpPr>
          <p:cNvPr id="21511"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89F9D21-90CC-46D6-B119-AFEDA2548C22}" type="slidenum">
              <a:rPr lang="de-DE"/>
              <a:pPr/>
              <a:t>‹Nº›</a:t>
            </a:fld>
            <a:endParaRPr lang="de-DE"/>
          </a:p>
        </p:txBody>
      </p:sp>
    </p:spTree>
    <p:extLst>
      <p:ext uri="{BB962C8B-B14F-4D97-AF65-F5344CB8AC3E}">
        <p14:creationId xmlns:p14="http://schemas.microsoft.com/office/powerpoint/2010/main" val="302985862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3FC39077-7BB9-477A-B952-A1618D73D884}" type="slidenum">
              <a:rPr lang="de-DE"/>
              <a:pPr/>
              <a:t>‹Nº›</a:t>
            </a:fld>
            <a:endParaRPr lang="de-DE"/>
          </a:p>
        </p:txBody>
      </p:sp>
    </p:spTree>
    <p:extLst>
      <p:ext uri="{BB962C8B-B14F-4D97-AF65-F5344CB8AC3E}">
        <p14:creationId xmlns:p14="http://schemas.microsoft.com/office/powerpoint/2010/main" val="210729981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3F7A42F6-BBD5-4EAD-AAC9-B51D05155282}" type="slidenum">
              <a:rPr lang="de-DE"/>
              <a:pPr/>
              <a:t>‹Nº›</a:t>
            </a:fld>
            <a:endParaRPr lang="de-DE"/>
          </a:p>
        </p:txBody>
      </p:sp>
    </p:spTree>
    <p:extLst>
      <p:ext uri="{BB962C8B-B14F-4D97-AF65-F5344CB8AC3E}">
        <p14:creationId xmlns:p14="http://schemas.microsoft.com/office/powerpoint/2010/main" val="3091014262"/>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EE48EE58-8881-42C7-B6DF-B251A5AC7A68}" type="slidenum">
              <a:rPr lang="de-DE"/>
              <a:pPr/>
              <a:t>‹Nº›</a:t>
            </a:fld>
            <a:endParaRPr lang="de-DE"/>
          </a:p>
        </p:txBody>
      </p:sp>
    </p:spTree>
    <p:extLst>
      <p:ext uri="{BB962C8B-B14F-4D97-AF65-F5344CB8AC3E}">
        <p14:creationId xmlns:p14="http://schemas.microsoft.com/office/powerpoint/2010/main" val="253550421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9C856EDB-5F97-4036-88F3-FB6B101D30A1}" type="slidenum">
              <a:rPr lang="de-DE"/>
              <a:pPr/>
              <a:t>‹Nº›</a:t>
            </a:fld>
            <a:endParaRPr lang="de-DE"/>
          </a:p>
        </p:txBody>
      </p:sp>
    </p:spTree>
    <p:extLst>
      <p:ext uri="{BB962C8B-B14F-4D97-AF65-F5344CB8AC3E}">
        <p14:creationId xmlns:p14="http://schemas.microsoft.com/office/powerpoint/2010/main" val="51260977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de-DE"/>
          </a:p>
        </p:txBody>
      </p:sp>
      <p:sp>
        <p:nvSpPr>
          <p:cNvPr id="8" name="7 Marcador de pie de página"/>
          <p:cNvSpPr>
            <a:spLocks noGrp="1"/>
          </p:cNvSpPr>
          <p:nvPr>
            <p:ph type="ftr" sz="quarter" idx="11"/>
          </p:nvPr>
        </p:nvSpPr>
        <p:spPr/>
        <p:txBody>
          <a:bodyPr/>
          <a:lstStyle>
            <a:lvl1pPr>
              <a:defRPr/>
            </a:lvl1pPr>
          </a:lstStyle>
          <a:p>
            <a:endParaRPr lang="de-DE"/>
          </a:p>
        </p:txBody>
      </p:sp>
      <p:sp>
        <p:nvSpPr>
          <p:cNvPr id="9" name="8 Marcador de número de diapositiva"/>
          <p:cNvSpPr>
            <a:spLocks noGrp="1"/>
          </p:cNvSpPr>
          <p:nvPr>
            <p:ph type="sldNum" sz="quarter" idx="12"/>
          </p:nvPr>
        </p:nvSpPr>
        <p:spPr/>
        <p:txBody>
          <a:bodyPr/>
          <a:lstStyle>
            <a:lvl1pPr>
              <a:defRPr/>
            </a:lvl1pPr>
          </a:lstStyle>
          <a:p>
            <a:fld id="{BF3CC41E-BA46-4AF7-91F2-A6F8E6509966}" type="slidenum">
              <a:rPr lang="de-DE"/>
              <a:pPr/>
              <a:t>‹Nº›</a:t>
            </a:fld>
            <a:endParaRPr lang="de-DE"/>
          </a:p>
        </p:txBody>
      </p:sp>
    </p:spTree>
    <p:extLst>
      <p:ext uri="{BB962C8B-B14F-4D97-AF65-F5344CB8AC3E}">
        <p14:creationId xmlns:p14="http://schemas.microsoft.com/office/powerpoint/2010/main" val="335690491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de-DE"/>
          </a:p>
        </p:txBody>
      </p:sp>
      <p:sp>
        <p:nvSpPr>
          <p:cNvPr id="4" name="3 Marcador de pie de página"/>
          <p:cNvSpPr>
            <a:spLocks noGrp="1"/>
          </p:cNvSpPr>
          <p:nvPr>
            <p:ph type="ftr" sz="quarter" idx="11"/>
          </p:nvPr>
        </p:nvSpPr>
        <p:spPr/>
        <p:txBody>
          <a:bodyPr/>
          <a:lstStyle>
            <a:lvl1pPr>
              <a:defRPr/>
            </a:lvl1pPr>
          </a:lstStyle>
          <a:p>
            <a:endParaRPr lang="de-DE"/>
          </a:p>
        </p:txBody>
      </p:sp>
      <p:sp>
        <p:nvSpPr>
          <p:cNvPr id="5" name="4 Marcador de número de diapositiva"/>
          <p:cNvSpPr>
            <a:spLocks noGrp="1"/>
          </p:cNvSpPr>
          <p:nvPr>
            <p:ph type="sldNum" sz="quarter" idx="12"/>
          </p:nvPr>
        </p:nvSpPr>
        <p:spPr/>
        <p:txBody>
          <a:bodyPr/>
          <a:lstStyle>
            <a:lvl1pPr>
              <a:defRPr/>
            </a:lvl1pPr>
          </a:lstStyle>
          <a:p>
            <a:fld id="{B0810A58-4B77-4301-B528-548861AA01B4}" type="slidenum">
              <a:rPr lang="de-DE"/>
              <a:pPr/>
              <a:t>‹Nº›</a:t>
            </a:fld>
            <a:endParaRPr lang="de-DE"/>
          </a:p>
        </p:txBody>
      </p:sp>
    </p:spTree>
    <p:extLst>
      <p:ext uri="{BB962C8B-B14F-4D97-AF65-F5344CB8AC3E}">
        <p14:creationId xmlns:p14="http://schemas.microsoft.com/office/powerpoint/2010/main" val="1307858786"/>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de-DE"/>
          </a:p>
        </p:txBody>
      </p:sp>
      <p:sp>
        <p:nvSpPr>
          <p:cNvPr id="3" name="2 Marcador de pie de página"/>
          <p:cNvSpPr>
            <a:spLocks noGrp="1"/>
          </p:cNvSpPr>
          <p:nvPr>
            <p:ph type="ftr" sz="quarter" idx="11"/>
          </p:nvPr>
        </p:nvSpPr>
        <p:spPr/>
        <p:txBody>
          <a:bodyPr/>
          <a:lstStyle>
            <a:lvl1pPr>
              <a:defRPr/>
            </a:lvl1pPr>
          </a:lstStyle>
          <a:p>
            <a:endParaRPr lang="de-DE"/>
          </a:p>
        </p:txBody>
      </p:sp>
      <p:sp>
        <p:nvSpPr>
          <p:cNvPr id="4" name="3 Marcador de número de diapositiva"/>
          <p:cNvSpPr>
            <a:spLocks noGrp="1"/>
          </p:cNvSpPr>
          <p:nvPr>
            <p:ph type="sldNum" sz="quarter" idx="12"/>
          </p:nvPr>
        </p:nvSpPr>
        <p:spPr/>
        <p:txBody>
          <a:bodyPr/>
          <a:lstStyle>
            <a:lvl1pPr>
              <a:defRPr/>
            </a:lvl1pPr>
          </a:lstStyle>
          <a:p>
            <a:fld id="{90417CC5-2DCA-4E31-A885-BBB08CBDF16D}" type="slidenum">
              <a:rPr lang="de-DE"/>
              <a:pPr/>
              <a:t>‹Nº›</a:t>
            </a:fld>
            <a:endParaRPr lang="de-DE"/>
          </a:p>
        </p:txBody>
      </p:sp>
    </p:spTree>
    <p:extLst>
      <p:ext uri="{BB962C8B-B14F-4D97-AF65-F5344CB8AC3E}">
        <p14:creationId xmlns:p14="http://schemas.microsoft.com/office/powerpoint/2010/main" val="22557648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D1BD3E71-030B-40B1-9B73-8DC14D714C3A}" type="slidenum">
              <a:rPr lang="de-DE"/>
              <a:pPr/>
              <a:t>‹Nº›</a:t>
            </a:fld>
            <a:endParaRPr lang="de-DE"/>
          </a:p>
        </p:txBody>
      </p:sp>
    </p:spTree>
    <p:extLst>
      <p:ext uri="{BB962C8B-B14F-4D97-AF65-F5344CB8AC3E}">
        <p14:creationId xmlns:p14="http://schemas.microsoft.com/office/powerpoint/2010/main" val="158361951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de-DE"/>
          </a:p>
        </p:txBody>
      </p:sp>
      <p:sp>
        <p:nvSpPr>
          <p:cNvPr id="6" name="5 Marcador de pie de página"/>
          <p:cNvSpPr>
            <a:spLocks noGrp="1"/>
          </p:cNvSpPr>
          <p:nvPr>
            <p:ph type="ftr" sz="quarter" idx="11"/>
          </p:nvPr>
        </p:nvSpPr>
        <p:spPr/>
        <p:txBody>
          <a:bodyPr/>
          <a:lstStyle>
            <a:lvl1pPr>
              <a:defRPr/>
            </a:lvl1pPr>
          </a:lstStyle>
          <a:p>
            <a:endParaRPr lang="de-DE"/>
          </a:p>
        </p:txBody>
      </p:sp>
      <p:sp>
        <p:nvSpPr>
          <p:cNvPr id="7" name="6 Marcador de número de diapositiva"/>
          <p:cNvSpPr>
            <a:spLocks noGrp="1"/>
          </p:cNvSpPr>
          <p:nvPr>
            <p:ph type="sldNum" sz="quarter" idx="12"/>
          </p:nvPr>
        </p:nvSpPr>
        <p:spPr/>
        <p:txBody>
          <a:bodyPr/>
          <a:lstStyle>
            <a:lvl1pPr>
              <a:defRPr/>
            </a:lvl1pPr>
          </a:lstStyle>
          <a:p>
            <a:fld id="{AB8CD219-05E6-49A5-B443-80D720437723}" type="slidenum">
              <a:rPr lang="de-DE"/>
              <a:pPr/>
              <a:t>‹Nº›</a:t>
            </a:fld>
            <a:endParaRPr lang="de-DE"/>
          </a:p>
        </p:txBody>
      </p:sp>
    </p:spTree>
    <p:extLst>
      <p:ext uri="{BB962C8B-B14F-4D97-AF65-F5344CB8AC3E}">
        <p14:creationId xmlns:p14="http://schemas.microsoft.com/office/powerpoint/2010/main" val="309008063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2CFBC327-8EF6-4FE9-ADBD-A0BFCF12DAF2}" type="slidenum">
              <a:rPr lang="de-DE"/>
              <a:pPr/>
              <a:t>‹Nº›</a:t>
            </a:fld>
            <a:endParaRPr lang="de-DE"/>
          </a:p>
        </p:txBody>
      </p:sp>
    </p:spTree>
    <p:extLst>
      <p:ext uri="{BB962C8B-B14F-4D97-AF65-F5344CB8AC3E}">
        <p14:creationId xmlns:p14="http://schemas.microsoft.com/office/powerpoint/2010/main" val="79242528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de-DE"/>
          </a:p>
        </p:txBody>
      </p:sp>
      <p:sp>
        <p:nvSpPr>
          <p:cNvPr id="5" name="4 Marcador de pie de página"/>
          <p:cNvSpPr>
            <a:spLocks noGrp="1"/>
          </p:cNvSpPr>
          <p:nvPr>
            <p:ph type="ftr" sz="quarter" idx="11"/>
          </p:nvPr>
        </p:nvSpPr>
        <p:spPr/>
        <p:txBody>
          <a:bodyPr/>
          <a:lstStyle>
            <a:lvl1pPr>
              <a:defRPr/>
            </a:lvl1pPr>
          </a:lstStyle>
          <a:p>
            <a:endParaRPr lang="de-DE"/>
          </a:p>
        </p:txBody>
      </p:sp>
      <p:sp>
        <p:nvSpPr>
          <p:cNvPr id="6" name="5 Marcador de número de diapositiva"/>
          <p:cNvSpPr>
            <a:spLocks noGrp="1"/>
          </p:cNvSpPr>
          <p:nvPr>
            <p:ph type="sldNum" sz="quarter" idx="12"/>
          </p:nvPr>
        </p:nvSpPr>
        <p:spPr/>
        <p:txBody>
          <a:bodyPr/>
          <a:lstStyle>
            <a:lvl1pPr>
              <a:defRPr/>
            </a:lvl1pPr>
          </a:lstStyle>
          <a:p>
            <a:fld id="{8F0DA01B-11DB-4228-8D8B-33C9DCFA23D3}" type="slidenum">
              <a:rPr lang="de-DE"/>
              <a:pPr/>
              <a:t>‹Nº›</a:t>
            </a:fld>
            <a:endParaRPr lang="de-DE"/>
          </a:p>
        </p:txBody>
      </p:sp>
    </p:spTree>
    <p:extLst>
      <p:ext uri="{BB962C8B-B14F-4D97-AF65-F5344CB8AC3E}">
        <p14:creationId xmlns:p14="http://schemas.microsoft.com/office/powerpoint/2010/main" val="182887279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67757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DE" smtClean="0"/>
              <a:t>Clic para editar estilo título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Haga clic para modificar el estilo de texto del patrón</a:t>
            </a:r>
          </a:p>
          <a:p>
            <a:pPr lvl="1"/>
            <a:r>
              <a:rPr lang="de-DE" smtClean="0"/>
              <a:t>Segundo nivel</a:t>
            </a:r>
          </a:p>
          <a:p>
            <a:pPr lvl="2"/>
            <a:r>
              <a:rPr lang="de-DE" smtClean="0"/>
              <a:t>Tercer nivel</a:t>
            </a:r>
          </a:p>
          <a:p>
            <a:pPr lvl="3"/>
            <a:r>
              <a:rPr lang="de-DE" smtClean="0"/>
              <a:t>Cuarto nivel</a:t>
            </a:r>
          </a:p>
          <a:p>
            <a:pPr lvl="4"/>
            <a:r>
              <a:rPr lang="de-DE"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9A4240A-CA3E-4FAD-B342-5B1A40C5117B}" type="slidenum">
              <a:rPr lang="de-DE"/>
              <a:pPr/>
              <a:t>‹Nº›</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WordArt 4"/>
          <p:cNvSpPr>
            <a:spLocks noChangeArrowheads="1" noChangeShapeType="1" noTextEdit="1"/>
          </p:cNvSpPr>
          <p:nvPr/>
        </p:nvSpPr>
        <p:spPr bwMode="auto">
          <a:xfrm>
            <a:off x="1187450" y="2205038"/>
            <a:ext cx="6840538" cy="2662237"/>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gradFill>
                <a:effectLst>
                  <a:outerShdw dist="35921" dir="2700000" algn="ctr" rotWithShape="0">
                    <a:srgbClr val="C0C0C0">
                      <a:alpha val="80000"/>
                    </a:srgbClr>
                  </a:outerShdw>
                </a:effectLst>
                <a:latin typeface="Arial Black"/>
              </a:rPr>
              <a:t>Tenerife, </a:t>
            </a:r>
          </a:p>
          <a:p>
            <a:pPr algn="ctr"/>
            <a:r>
              <a:rPr lang="es-ES" sz="3600" kern="10" dirty="0">
                <a:ln w="12700">
                  <a:solidFill>
                    <a:srgbClr val="EAEAEA"/>
                  </a:solidFill>
                  <a:round/>
                  <a:headEnd/>
                  <a:tailEnd/>
                </a:ln>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gradFill>
                <a:effectLst>
                  <a:outerShdw dist="35921" dir="2700000" algn="ctr" rotWithShape="0">
                    <a:srgbClr val="C0C0C0">
                      <a:alpha val="80000"/>
                    </a:srgbClr>
                  </a:outerShdw>
                </a:effectLst>
                <a:latin typeface="Arial Black"/>
              </a:rPr>
              <a:t>otra forma de verla </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56" name="Picture 56" descr="Tenerife, otra forma de ver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42863"/>
            <a:ext cx="9134475" cy="6943726"/>
          </a:xfrm>
          <a:prstGeom prst="rect">
            <a:avLst/>
          </a:prstGeom>
          <a:noFill/>
          <a:extLst>
            <a:ext uri="{909E8E84-426E-40DD-AFC4-6F175D3DCCD1}">
              <a14:hiddenFill xmlns:a14="http://schemas.microsoft.com/office/drawing/2010/main">
                <a:solidFill>
                  <a:srgbClr val="FFFFFF"/>
                </a:solidFill>
              </a14:hiddenFill>
            </a:ext>
          </a:extLst>
        </p:spPr>
      </p:pic>
      <p:sp>
        <p:nvSpPr>
          <p:cNvPr id="25602" name="Rectangle 2"/>
          <p:cNvSpPr>
            <a:spLocks noGrp="1" noChangeArrowheads="1"/>
          </p:cNvSpPr>
          <p:nvPr>
            <p:ph type="ctrTitle"/>
          </p:nvPr>
        </p:nvSpPr>
        <p:spPr/>
        <p:txBody>
          <a:bodyPr/>
          <a:lstStyle/>
          <a:p>
            <a:endParaRPr lang="es-ES"/>
          </a:p>
        </p:txBody>
      </p:sp>
      <p:sp>
        <p:nvSpPr>
          <p:cNvPr id="25603" name="Rectangle 3"/>
          <p:cNvSpPr>
            <a:spLocks noGrp="1" noChangeArrowheads="1"/>
          </p:cNvSpPr>
          <p:nvPr>
            <p:ph type="subTitle" idx="1"/>
          </p:nvPr>
        </p:nvSpPr>
        <p:spPr/>
        <p:txBody>
          <a:bodyPr/>
          <a:lstStyle/>
          <a:p>
            <a:endParaRPr lang="es-ES"/>
          </a:p>
        </p:txBody>
      </p:sp>
      <p:sp>
        <p:nvSpPr>
          <p:cNvPr id="25632" name="Rectangle 32"/>
          <p:cNvSpPr>
            <a:spLocks noChangeArrowheads="1"/>
          </p:cNvSpPr>
          <p:nvPr/>
        </p:nvSpPr>
        <p:spPr bwMode="auto">
          <a:xfrm>
            <a:off x="1371600" y="3886200"/>
            <a:ext cx="6400800" cy="1752600"/>
          </a:xfrm>
          <a:prstGeom prst="rect">
            <a:avLst/>
          </a:prstGeom>
          <a:noFill/>
          <a:ln>
            <a:noFill/>
          </a:ln>
          <a:effectLst/>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es-ES" sz="3200"/>
          </a:p>
        </p:txBody>
      </p:sp>
      <p:sp>
        <p:nvSpPr>
          <p:cNvPr id="25644" name="Rectangle 44"/>
          <p:cNvSpPr>
            <a:spLocks noChangeArrowheads="1"/>
          </p:cNvSpPr>
          <p:nvPr/>
        </p:nvSpPr>
        <p:spPr bwMode="auto">
          <a:xfrm>
            <a:off x="0" y="-80533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ES"/>
          </a:p>
        </p:txBody>
      </p:sp>
      <p:sp>
        <p:nvSpPr>
          <p:cNvPr id="25645" name="Rectangle 45"/>
          <p:cNvSpPr>
            <a:spLocks noChangeArrowheads="1"/>
          </p:cNvSpPr>
          <p:nvPr/>
        </p:nvSpPr>
        <p:spPr bwMode="auto">
          <a:xfrm>
            <a:off x="0" y="90916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ES"/>
          </a:p>
        </p:txBody>
      </p:sp>
      <p:sp>
        <p:nvSpPr>
          <p:cNvPr id="25654" name="Rectangle 54"/>
          <p:cNvSpPr>
            <a:spLocks noChangeArrowheads="1"/>
          </p:cNvSpPr>
          <p:nvPr/>
        </p:nvSpPr>
        <p:spPr bwMode="auto">
          <a:xfrm>
            <a:off x="0" y="-171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ES"/>
          </a:p>
        </p:txBody>
      </p:sp>
      <p:sp>
        <p:nvSpPr>
          <p:cNvPr id="25655" name="WordArt 55"/>
          <p:cNvSpPr>
            <a:spLocks noChangeArrowheads="1" noChangeShapeType="1" noTextEdit="1"/>
          </p:cNvSpPr>
          <p:nvPr/>
        </p:nvSpPr>
        <p:spPr bwMode="auto">
          <a:xfrm>
            <a:off x="1187450" y="2205038"/>
            <a:ext cx="6840538" cy="2662237"/>
          </a:xfrm>
          <a:prstGeom prst="rect">
            <a:avLst/>
          </a:prstGeom>
        </p:spPr>
        <p:txBody>
          <a:bodyPr wrap="none" fromWordArt="1">
            <a:prstTxWarp prst="textPlain">
              <a:avLst>
                <a:gd name="adj" fmla="val 50000"/>
              </a:avLst>
            </a:prstTxWarp>
          </a:bodyPr>
          <a:lstStyle/>
          <a:p>
            <a:pPr algn="ctr"/>
            <a:r>
              <a:rPr lang="es-ES" sz="3600" kern="10" dirty="0">
                <a:ln w="12700">
                  <a:solidFill>
                    <a:srgbClr val="EAEAEA"/>
                  </a:solidFill>
                  <a:round/>
                  <a:headEnd/>
                  <a:tailEnd/>
                </a:ln>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gradFill>
                <a:effectLst>
                  <a:outerShdw dist="35921" dir="2700000" algn="ctr" rotWithShape="0">
                    <a:srgbClr val="C0C0C0">
                      <a:alpha val="80000"/>
                    </a:srgbClr>
                  </a:outerShdw>
                </a:effectLst>
                <a:latin typeface="Arial Black"/>
              </a:rPr>
              <a:t>Tenerife, </a:t>
            </a:r>
          </a:p>
          <a:p>
            <a:pPr algn="ctr"/>
            <a:r>
              <a:rPr lang="es-ES" sz="3600" kern="10" dirty="0">
                <a:ln w="12700">
                  <a:solidFill>
                    <a:srgbClr val="EAEAEA"/>
                  </a:solidFill>
                  <a:round/>
                  <a:headEnd/>
                  <a:tailEnd/>
                </a:ln>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gradFill>
                <a:effectLst>
                  <a:outerShdw dist="35921" dir="2700000" algn="ctr" rotWithShape="0">
                    <a:srgbClr val="C0C0C0">
                      <a:alpha val="80000"/>
                    </a:srgbClr>
                  </a:outerShdw>
                </a:effectLst>
                <a:latin typeface="Arial Black"/>
              </a:rPr>
              <a:t>otra forma de verla </a:t>
            </a:r>
          </a:p>
        </p:txBody>
      </p:sp>
    </p:spTree>
  </p:cSld>
  <p:clrMapOvr>
    <a:masterClrMapping/>
  </p:clrMapOvr>
  <p:transition spd="slow">
    <p:fade/>
    <p:sndAc>
      <p:stSnd loop="1">
        <p:snd r:embed="rId2" name="Arie.2. 25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5000"/>
                                        <p:tgtEl>
                                          <p:spTgt spid="25655"/>
                                        </p:tgtEl>
                                      </p:cBhvr>
                                    </p:animEffect>
                                    <p:set>
                                      <p:cBhvr>
                                        <p:cTn id="7" dur="1" fill="hold">
                                          <p:stCondLst>
                                            <p:cond delay="4999"/>
                                          </p:stCondLst>
                                        </p:cTn>
                                        <p:tgtEl>
                                          <p:spTgt spid="256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5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endParaRPr lang="es-ES"/>
          </a:p>
        </p:txBody>
      </p:sp>
      <p:sp>
        <p:nvSpPr>
          <p:cNvPr id="37891" name="Rectangle 3"/>
          <p:cNvSpPr>
            <a:spLocks noGrp="1" noChangeArrowheads="1"/>
          </p:cNvSpPr>
          <p:nvPr>
            <p:ph type="body" idx="1"/>
          </p:nvPr>
        </p:nvSpPr>
        <p:spPr/>
        <p:txBody>
          <a:bodyPr/>
          <a:lstStyle/>
          <a:p>
            <a:endParaRPr lang="es-ES"/>
          </a:p>
        </p:txBody>
      </p:sp>
      <p:pic>
        <p:nvPicPr>
          <p:cNvPr id="37896" name="Picture 8" descr="amanecer Santa Cruz, La Laguna"/>
          <p:cNvPicPr>
            <a:picLocks noChangeAspect="1" noChangeArrowheads="1"/>
          </p:cNvPicPr>
          <p:nvPr/>
        </p:nvPicPr>
        <p:blipFill>
          <a:blip r:embed="rId2">
            <a:extLst>
              <a:ext uri="{28A0092B-C50C-407E-A947-70E740481C1C}">
                <a14:useLocalDpi xmlns:a14="http://schemas.microsoft.com/office/drawing/2010/main" val="0"/>
              </a:ext>
            </a:extLst>
          </a:blip>
          <a:srcRect l="3133" t="4471" r="3134" b="4471"/>
          <a:stretch>
            <a:fillRect/>
          </a:stretch>
        </p:blipFill>
        <p:spPr bwMode="auto">
          <a:xfrm>
            <a:off x="107950" y="1052513"/>
            <a:ext cx="8928100" cy="4752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endParaRPr lang="es-ES"/>
          </a:p>
        </p:txBody>
      </p:sp>
      <p:sp>
        <p:nvSpPr>
          <p:cNvPr id="43011" name="Rectangle 3"/>
          <p:cNvSpPr>
            <a:spLocks noGrp="1" noChangeArrowheads="1"/>
          </p:cNvSpPr>
          <p:nvPr>
            <p:ph type="body" idx="1"/>
          </p:nvPr>
        </p:nvSpPr>
        <p:spPr/>
        <p:txBody>
          <a:bodyPr/>
          <a:lstStyle/>
          <a:p>
            <a:endParaRPr lang="es-ES"/>
          </a:p>
        </p:txBody>
      </p:sp>
      <p:pic>
        <p:nvPicPr>
          <p:cNvPr id="43013" name="Picture 5" descr="inigualable,mar de nubes"/>
          <p:cNvPicPr>
            <a:picLocks noChangeAspect="1" noChangeArrowheads="1"/>
          </p:cNvPicPr>
          <p:nvPr/>
        </p:nvPicPr>
        <p:blipFill>
          <a:blip r:embed="rId2">
            <a:extLst>
              <a:ext uri="{28A0092B-C50C-407E-A947-70E740481C1C}">
                <a14:useLocalDpi xmlns:a14="http://schemas.microsoft.com/office/drawing/2010/main" val="0"/>
              </a:ext>
            </a:extLst>
          </a:blip>
          <a:srcRect t="772" b="772"/>
          <a:stretch>
            <a:fillRect/>
          </a:stretch>
        </p:blipFill>
        <p:spPr bwMode="auto">
          <a:xfrm>
            <a:off x="-190500" y="188913"/>
            <a:ext cx="9525000" cy="6480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endParaRPr lang="es-ES"/>
          </a:p>
        </p:txBody>
      </p:sp>
      <p:sp>
        <p:nvSpPr>
          <p:cNvPr id="39939" name="Rectangle 3"/>
          <p:cNvSpPr>
            <a:spLocks noGrp="1" noChangeArrowheads="1"/>
          </p:cNvSpPr>
          <p:nvPr>
            <p:ph type="body" idx="1"/>
          </p:nvPr>
        </p:nvSpPr>
        <p:spPr/>
        <p:txBody>
          <a:bodyPr/>
          <a:lstStyle/>
          <a:p>
            <a:endParaRPr lang="es-ES"/>
          </a:p>
        </p:txBody>
      </p:sp>
      <p:pic>
        <p:nvPicPr>
          <p:cNvPr id="39942" name="Picture 6" descr="a"/>
          <p:cNvPicPr>
            <a:picLocks noChangeAspect="1" noChangeArrowheads="1"/>
          </p:cNvPicPr>
          <p:nvPr/>
        </p:nvPicPr>
        <p:blipFill>
          <a:blip r:embed="rId2">
            <a:extLst>
              <a:ext uri="{28A0092B-C50C-407E-A947-70E740481C1C}">
                <a14:useLocalDpi xmlns:a14="http://schemas.microsoft.com/office/drawing/2010/main" val="0"/>
              </a:ext>
            </a:extLst>
          </a:blip>
          <a:srcRect l="3796" t="5742" r="3796" b="5742"/>
          <a:stretch>
            <a:fillRect/>
          </a:stretch>
        </p:blipFill>
        <p:spPr bwMode="auto">
          <a:xfrm>
            <a:off x="611188" y="908050"/>
            <a:ext cx="7921625" cy="5041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endParaRPr lang="es-ES"/>
          </a:p>
        </p:txBody>
      </p:sp>
      <p:sp>
        <p:nvSpPr>
          <p:cNvPr id="38915" name="Rectangle 3"/>
          <p:cNvSpPr>
            <a:spLocks noGrp="1" noChangeArrowheads="1"/>
          </p:cNvSpPr>
          <p:nvPr>
            <p:ph type="body" idx="1"/>
          </p:nvPr>
        </p:nvSpPr>
        <p:spPr/>
        <p:txBody>
          <a:bodyPr/>
          <a:lstStyle/>
          <a:p>
            <a:endParaRPr lang="es-ES"/>
          </a:p>
        </p:txBody>
      </p:sp>
      <p:pic>
        <p:nvPicPr>
          <p:cNvPr id="38919" name="Picture 7" descr="el sol en T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0" y="1214438"/>
            <a:ext cx="6667500" cy="4429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endParaRPr lang="es-ES"/>
          </a:p>
        </p:txBody>
      </p:sp>
      <p:sp>
        <p:nvSpPr>
          <p:cNvPr id="61443" name="Rectangle 3"/>
          <p:cNvSpPr>
            <a:spLocks noGrp="1" noChangeArrowheads="1"/>
          </p:cNvSpPr>
          <p:nvPr>
            <p:ph type="body" idx="1"/>
          </p:nvPr>
        </p:nvSpPr>
        <p:spPr/>
        <p:txBody>
          <a:bodyPr/>
          <a:lstStyle/>
          <a:p>
            <a:endParaRPr lang="es-ES"/>
          </a:p>
        </p:txBody>
      </p:sp>
      <p:pic>
        <p:nvPicPr>
          <p:cNvPr id="61444"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733550"/>
            <a:ext cx="9525000" cy="339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endParaRPr lang="es-ES"/>
          </a:p>
        </p:txBody>
      </p:sp>
      <p:sp>
        <p:nvSpPr>
          <p:cNvPr id="41987" name="Rectangle 3"/>
          <p:cNvSpPr>
            <a:spLocks noGrp="1" noChangeArrowheads="1"/>
          </p:cNvSpPr>
          <p:nvPr>
            <p:ph type="body" idx="1"/>
          </p:nvPr>
        </p:nvSpPr>
        <p:spPr/>
        <p:txBody>
          <a:bodyPr/>
          <a:lstStyle/>
          <a:p>
            <a:endParaRPr lang="es-ES"/>
          </a:p>
        </p:txBody>
      </p:sp>
      <p:pic>
        <p:nvPicPr>
          <p:cNvPr id="41991" name="Picture 7" descr="Costa de Adej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endParaRPr lang="es-ES"/>
          </a:p>
        </p:txBody>
      </p:sp>
      <p:sp>
        <p:nvSpPr>
          <p:cNvPr id="44035" name="Rectangle 3"/>
          <p:cNvSpPr>
            <a:spLocks noGrp="1" noChangeArrowheads="1"/>
          </p:cNvSpPr>
          <p:nvPr>
            <p:ph type="body" idx="1"/>
          </p:nvPr>
        </p:nvSpPr>
        <p:spPr/>
        <p:txBody>
          <a:bodyPr/>
          <a:lstStyle/>
          <a:p>
            <a:endParaRPr lang="es-ES"/>
          </a:p>
        </p:txBody>
      </p:sp>
      <p:pic>
        <p:nvPicPr>
          <p:cNvPr id="44037" name="Picture 5" descr="a"/>
          <p:cNvPicPr>
            <a:picLocks noChangeAspect="1" noChangeArrowheads="1"/>
          </p:cNvPicPr>
          <p:nvPr/>
        </p:nvPicPr>
        <p:blipFill>
          <a:blip r:embed="rId2">
            <a:extLst>
              <a:ext uri="{28A0092B-C50C-407E-A947-70E740481C1C}">
                <a14:useLocalDpi xmlns:a14="http://schemas.microsoft.com/office/drawing/2010/main" val="0"/>
              </a:ext>
            </a:extLst>
          </a:blip>
          <a:srcRect l="2177" t="2766" r="1021" b="2734"/>
          <a:stretch>
            <a:fillRect/>
          </a:stretch>
        </p:blipFill>
        <p:spPr bwMode="auto">
          <a:xfrm>
            <a:off x="107950" y="1125538"/>
            <a:ext cx="9036050" cy="4608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endParaRPr lang="es-ES"/>
          </a:p>
        </p:txBody>
      </p:sp>
      <p:sp>
        <p:nvSpPr>
          <p:cNvPr id="45059" name="Rectangle 3"/>
          <p:cNvSpPr>
            <a:spLocks noGrp="1" noChangeArrowheads="1"/>
          </p:cNvSpPr>
          <p:nvPr>
            <p:ph type="body" idx="1"/>
          </p:nvPr>
        </p:nvSpPr>
        <p:spPr/>
        <p:txBody>
          <a:bodyPr/>
          <a:lstStyle/>
          <a:p>
            <a:endParaRPr lang="es-ES"/>
          </a:p>
        </p:txBody>
      </p:sp>
      <p:pic>
        <p:nvPicPr>
          <p:cNvPr id="45062" name="Picture 6"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014413"/>
            <a:ext cx="8905875" cy="4829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endParaRPr lang="es-ES"/>
          </a:p>
        </p:txBody>
      </p:sp>
      <p:sp>
        <p:nvSpPr>
          <p:cNvPr id="46083" name="Rectangle 3"/>
          <p:cNvSpPr>
            <a:spLocks noGrp="1" noChangeArrowheads="1"/>
          </p:cNvSpPr>
          <p:nvPr>
            <p:ph type="body" idx="1"/>
          </p:nvPr>
        </p:nvSpPr>
        <p:spPr/>
        <p:txBody>
          <a:bodyPr/>
          <a:lstStyle/>
          <a:p>
            <a:endParaRPr lang="es-ES"/>
          </a:p>
        </p:txBody>
      </p:sp>
      <p:pic>
        <p:nvPicPr>
          <p:cNvPr id="46085" name="Picture 5" descr="a"/>
          <p:cNvPicPr>
            <a:picLocks noChangeAspect="1" noChangeArrowheads="1"/>
          </p:cNvPicPr>
          <p:nvPr/>
        </p:nvPicPr>
        <p:blipFill>
          <a:blip r:embed="rId2">
            <a:extLst>
              <a:ext uri="{28A0092B-C50C-407E-A947-70E740481C1C}">
                <a14:useLocalDpi xmlns:a14="http://schemas.microsoft.com/office/drawing/2010/main" val="0"/>
              </a:ext>
            </a:extLst>
          </a:blip>
          <a:srcRect l="3133" t="4411" r="3133" b="4411"/>
          <a:stretch>
            <a:fillRect/>
          </a:stretch>
        </p:blipFill>
        <p:spPr bwMode="auto">
          <a:xfrm>
            <a:off x="107950" y="476250"/>
            <a:ext cx="8928100" cy="5905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endParaRPr lang="es-ES"/>
          </a:p>
        </p:txBody>
      </p:sp>
      <p:sp>
        <p:nvSpPr>
          <p:cNvPr id="47107" name="Rectangle 3"/>
          <p:cNvSpPr>
            <a:spLocks noGrp="1" noChangeArrowheads="1"/>
          </p:cNvSpPr>
          <p:nvPr>
            <p:ph type="body" idx="1"/>
          </p:nvPr>
        </p:nvSpPr>
        <p:spPr/>
        <p:txBody>
          <a:bodyPr/>
          <a:lstStyle/>
          <a:p>
            <a:endParaRPr lang="es-ES"/>
          </a:p>
        </p:txBody>
      </p:sp>
      <p:pic>
        <p:nvPicPr>
          <p:cNvPr id="47109" name="Picture 5"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765175"/>
            <a:ext cx="7993063" cy="5229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endParaRPr lang="es-ES"/>
          </a:p>
        </p:txBody>
      </p:sp>
      <p:sp>
        <p:nvSpPr>
          <p:cNvPr id="60419" name="Rectangle 3"/>
          <p:cNvSpPr>
            <a:spLocks noGrp="1" noChangeArrowheads="1"/>
          </p:cNvSpPr>
          <p:nvPr>
            <p:ph type="body" idx="1"/>
          </p:nvPr>
        </p:nvSpPr>
        <p:spPr/>
        <p:txBody>
          <a:bodyPr/>
          <a:lstStyle/>
          <a:p>
            <a:endParaRPr lang="es-ES"/>
          </a:p>
        </p:txBody>
      </p:sp>
      <p:pic>
        <p:nvPicPr>
          <p:cNvPr id="60420"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3133" t="3801" r="3133" b="3801"/>
          <a:stretch>
            <a:fillRect/>
          </a:stretch>
        </p:blipFill>
        <p:spPr bwMode="auto">
          <a:xfrm>
            <a:off x="107950" y="476250"/>
            <a:ext cx="8928100" cy="5905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endParaRPr lang="es-ES"/>
          </a:p>
        </p:txBody>
      </p:sp>
      <p:sp>
        <p:nvSpPr>
          <p:cNvPr id="48131" name="Rectangle 3"/>
          <p:cNvSpPr>
            <a:spLocks noGrp="1" noChangeArrowheads="1"/>
          </p:cNvSpPr>
          <p:nvPr>
            <p:ph type="body" idx="1"/>
          </p:nvPr>
        </p:nvSpPr>
        <p:spPr/>
        <p:txBody>
          <a:bodyPr/>
          <a:lstStyle/>
          <a:p>
            <a:endParaRPr lang="es-ES"/>
          </a:p>
        </p:txBody>
      </p:sp>
      <p:pic>
        <p:nvPicPr>
          <p:cNvPr id="48133" name="Picture 5" descr="casi un sombr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endParaRPr lang="es-ES"/>
          </a:p>
        </p:txBody>
      </p:sp>
      <p:sp>
        <p:nvSpPr>
          <p:cNvPr id="50179" name="Rectangle 3"/>
          <p:cNvSpPr>
            <a:spLocks noGrp="1" noChangeArrowheads="1"/>
          </p:cNvSpPr>
          <p:nvPr>
            <p:ph type="body" idx="1"/>
          </p:nvPr>
        </p:nvSpPr>
        <p:spPr/>
        <p:txBody>
          <a:bodyPr/>
          <a:lstStyle/>
          <a:p>
            <a:endParaRPr lang="es-ES"/>
          </a:p>
        </p:txBody>
      </p:sp>
      <p:pic>
        <p:nvPicPr>
          <p:cNvPr id="50181" name="Picture 5" descr="de lado, teide"/>
          <p:cNvPicPr>
            <a:picLocks noChangeAspect="1" noChangeArrowheads="1"/>
          </p:cNvPicPr>
          <p:nvPr/>
        </p:nvPicPr>
        <p:blipFill>
          <a:blip r:embed="rId2">
            <a:extLst>
              <a:ext uri="{28A0092B-C50C-407E-A947-70E740481C1C}">
                <a14:useLocalDpi xmlns:a14="http://schemas.microsoft.com/office/drawing/2010/main" val="0"/>
              </a:ext>
            </a:extLst>
          </a:blip>
          <a:srcRect l="2982" t="4181" r="2982" b="4181"/>
          <a:stretch>
            <a:fillRect/>
          </a:stretch>
        </p:blipFill>
        <p:spPr bwMode="auto">
          <a:xfrm>
            <a:off x="1042988" y="836613"/>
            <a:ext cx="7058025" cy="5184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endParaRPr lang="es-ES"/>
          </a:p>
        </p:txBody>
      </p:sp>
      <p:sp>
        <p:nvSpPr>
          <p:cNvPr id="51203" name="Rectangle 3"/>
          <p:cNvSpPr>
            <a:spLocks noGrp="1" noChangeArrowheads="1"/>
          </p:cNvSpPr>
          <p:nvPr>
            <p:ph type="body" idx="1"/>
          </p:nvPr>
        </p:nvSpPr>
        <p:spPr/>
        <p:txBody>
          <a:bodyPr/>
          <a:lstStyle/>
          <a:p>
            <a:endParaRPr lang="es-ES"/>
          </a:p>
        </p:txBody>
      </p:sp>
      <p:pic>
        <p:nvPicPr>
          <p:cNvPr id="51206" name="Picture 6"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0688" y="-381000"/>
            <a:ext cx="5762625" cy="762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endParaRPr lang="es-ES"/>
          </a:p>
        </p:txBody>
      </p:sp>
      <p:sp>
        <p:nvSpPr>
          <p:cNvPr id="52227" name="Rectangle 3"/>
          <p:cNvSpPr>
            <a:spLocks noGrp="1" noChangeArrowheads="1"/>
          </p:cNvSpPr>
          <p:nvPr>
            <p:ph type="body" idx="1"/>
          </p:nvPr>
        </p:nvSpPr>
        <p:spPr/>
        <p:txBody>
          <a:bodyPr/>
          <a:lstStyle/>
          <a:p>
            <a:endParaRPr lang="es-ES"/>
          </a:p>
        </p:txBody>
      </p:sp>
      <p:pic>
        <p:nvPicPr>
          <p:cNvPr id="52228" name="Picture 4" descr="amane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549275"/>
            <a:ext cx="4154488" cy="5543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endParaRPr lang="es-ES"/>
          </a:p>
        </p:txBody>
      </p:sp>
      <p:sp>
        <p:nvSpPr>
          <p:cNvPr id="54275" name="Rectangle 3"/>
          <p:cNvSpPr>
            <a:spLocks noGrp="1" noChangeArrowheads="1"/>
          </p:cNvSpPr>
          <p:nvPr>
            <p:ph type="body" idx="1"/>
          </p:nvPr>
        </p:nvSpPr>
        <p:spPr/>
        <p:txBody>
          <a:bodyPr/>
          <a:lstStyle/>
          <a:p>
            <a:endParaRPr lang="es-ES"/>
          </a:p>
        </p:txBody>
      </p:sp>
      <p:pic>
        <p:nvPicPr>
          <p:cNvPr id="54276"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347075" cy="3808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endParaRPr lang="es-ES"/>
          </a:p>
        </p:txBody>
      </p:sp>
      <p:sp>
        <p:nvSpPr>
          <p:cNvPr id="55299" name="Rectangle 3"/>
          <p:cNvSpPr>
            <a:spLocks noGrp="1" noChangeArrowheads="1"/>
          </p:cNvSpPr>
          <p:nvPr>
            <p:ph type="body" idx="1"/>
          </p:nvPr>
        </p:nvSpPr>
        <p:spPr/>
        <p:txBody>
          <a:bodyPr/>
          <a:lstStyle/>
          <a:p>
            <a:endParaRPr lang="es-ES"/>
          </a:p>
        </p:txBody>
      </p:sp>
      <p:pic>
        <p:nvPicPr>
          <p:cNvPr id="55300"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t="752" b="752"/>
          <a:stretch>
            <a:fillRect/>
          </a:stretch>
        </p:blipFill>
        <p:spPr bwMode="auto">
          <a:xfrm>
            <a:off x="-161925" y="1557338"/>
            <a:ext cx="9467850" cy="3743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endParaRPr lang="es-ES"/>
          </a:p>
        </p:txBody>
      </p:sp>
      <p:sp>
        <p:nvSpPr>
          <p:cNvPr id="56323" name="Rectangle 3"/>
          <p:cNvSpPr>
            <a:spLocks noGrp="1" noChangeArrowheads="1"/>
          </p:cNvSpPr>
          <p:nvPr>
            <p:ph type="body" idx="1"/>
          </p:nvPr>
        </p:nvSpPr>
        <p:spPr/>
        <p:txBody>
          <a:bodyPr/>
          <a:lstStyle/>
          <a:p>
            <a:endParaRPr lang="es-ES"/>
          </a:p>
        </p:txBody>
      </p:sp>
      <p:pic>
        <p:nvPicPr>
          <p:cNvPr id="56324" name="Picture 4" descr="muelle"/>
          <p:cNvPicPr>
            <a:picLocks noChangeAspect="1" noChangeArrowheads="1"/>
          </p:cNvPicPr>
          <p:nvPr/>
        </p:nvPicPr>
        <p:blipFill>
          <a:blip r:embed="rId2">
            <a:extLst>
              <a:ext uri="{28A0092B-C50C-407E-A947-70E740481C1C}">
                <a14:useLocalDpi xmlns:a14="http://schemas.microsoft.com/office/drawing/2010/main" val="0"/>
              </a:ext>
            </a:extLst>
          </a:blip>
          <a:srcRect l="1891" t="2599" r="1096" b="2599"/>
          <a:stretch>
            <a:fillRect/>
          </a:stretch>
        </p:blipFill>
        <p:spPr bwMode="auto">
          <a:xfrm>
            <a:off x="250825" y="549275"/>
            <a:ext cx="8713788" cy="5616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endParaRPr lang="es-ES"/>
          </a:p>
        </p:txBody>
      </p:sp>
      <p:sp>
        <p:nvSpPr>
          <p:cNvPr id="57347" name="Rectangle 3"/>
          <p:cNvSpPr>
            <a:spLocks noGrp="1" noChangeArrowheads="1"/>
          </p:cNvSpPr>
          <p:nvPr>
            <p:ph type="body" idx="1"/>
          </p:nvPr>
        </p:nvSpPr>
        <p:spPr/>
        <p:txBody>
          <a:bodyPr/>
          <a:lstStyle/>
          <a:p>
            <a:endParaRPr lang="es-ES"/>
          </a:p>
        </p:txBody>
      </p:sp>
      <p:pic>
        <p:nvPicPr>
          <p:cNvPr id="57348"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6263"/>
            <a:ext cx="7620000" cy="5705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endParaRPr lang="es-ES"/>
          </a:p>
        </p:txBody>
      </p:sp>
      <p:sp>
        <p:nvSpPr>
          <p:cNvPr id="58371" name="Rectangle 3"/>
          <p:cNvSpPr>
            <a:spLocks noGrp="1" noChangeArrowheads="1"/>
          </p:cNvSpPr>
          <p:nvPr>
            <p:ph type="body" idx="1"/>
          </p:nvPr>
        </p:nvSpPr>
        <p:spPr/>
        <p:txBody>
          <a:bodyPr/>
          <a:lstStyle/>
          <a:p>
            <a:endParaRPr lang="es-ES"/>
          </a:p>
        </p:txBody>
      </p:sp>
      <p:pic>
        <p:nvPicPr>
          <p:cNvPr id="58372"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717" t="784" r="717" b="784"/>
          <a:stretch>
            <a:fillRect/>
          </a:stretch>
        </p:blipFill>
        <p:spPr bwMode="auto">
          <a:xfrm>
            <a:off x="611188" y="620713"/>
            <a:ext cx="7920037" cy="5380037"/>
          </a:xfrm>
          <a:prstGeom prst="rect">
            <a:avLst/>
          </a:prstGeom>
          <a:noFill/>
          <a:extLst>
            <a:ext uri="{909E8E84-426E-40DD-AFC4-6F175D3DCCD1}">
              <a14:hiddenFill xmlns:a14="http://schemas.microsoft.com/office/drawing/2010/main">
                <a:solidFill>
                  <a:srgbClr val="FFFFFF"/>
                </a:solidFill>
              </a14:hiddenFill>
            </a:ext>
          </a:extLst>
        </p:spPr>
      </p:pic>
      <p:sp>
        <p:nvSpPr>
          <p:cNvPr id="58374" name="WordArt 6"/>
          <p:cNvSpPr>
            <a:spLocks noChangeArrowheads="1" noChangeShapeType="1" noTextEdit="1"/>
          </p:cNvSpPr>
          <p:nvPr/>
        </p:nvSpPr>
        <p:spPr bwMode="auto">
          <a:xfrm>
            <a:off x="5256213" y="6092825"/>
            <a:ext cx="32766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a:gradFill rotWithShape="1">
                  <a:gsLst>
                    <a:gs pos="0">
                      <a:srgbClr val="336699">
                        <a:gamma/>
                        <a:shade val="46275"/>
                        <a:invGamma/>
                      </a:srgbClr>
                    </a:gs>
                    <a:gs pos="100000">
                      <a:srgbClr val="336699"/>
                    </a:gs>
                  </a:gsLst>
                  <a:lin ang="5400000" scaled="1"/>
                </a:gradFill>
                <a:effectLst>
                  <a:outerShdw dist="17961" dir="2700000" algn="ctr" rotWithShape="0">
                    <a:schemeClr val="bg1">
                      <a:alpha val="80000"/>
                    </a:schemeClr>
                  </a:outerShdw>
                </a:effectLst>
                <a:latin typeface="Times New Roman"/>
                <a:cs typeface="Times New Roman"/>
              </a:rPr>
              <a:t>Aún queda más…</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0" fill="hold" grpId="0" nodeType="clickEffect">
                                  <p:stCondLst>
                                    <p:cond delay="0"/>
                                  </p:stCondLst>
                                  <p:childTnLst>
                                    <p:set>
                                      <p:cBhvr>
                                        <p:cTn id="6" dur="1" fill="hold">
                                          <p:stCondLst>
                                            <p:cond delay="0"/>
                                          </p:stCondLst>
                                        </p:cTn>
                                        <p:tgtEl>
                                          <p:spTgt spid="58374"/>
                                        </p:tgtEl>
                                        <p:attrNameLst>
                                          <p:attrName>style.visibility</p:attrName>
                                        </p:attrNameLst>
                                      </p:cBhvr>
                                      <p:to>
                                        <p:strVal val="visible"/>
                                      </p:to>
                                    </p:set>
                                  </p:childTnLst>
                                </p:cTn>
                              </p:par>
                              <p:par>
                                <p:cTn id="7" presetID="26" presetClass="emph" presetSubtype="0" fill="hold" grpId="1" nodeType="withEffect">
                                  <p:stCondLst>
                                    <p:cond delay="0"/>
                                  </p:stCondLst>
                                  <p:childTnLst>
                                    <p:animEffect transition="out" filter="fade">
                                      <p:cBhvr>
                                        <p:cTn id="8" dur="2000" tmFilter="0, 0; .2, .5; .8, .5; 1, 0"/>
                                        <p:tgtEl>
                                          <p:spTgt spid="58374"/>
                                        </p:tgtEl>
                                      </p:cBhvr>
                                    </p:animEffect>
                                    <p:animScale>
                                      <p:cBhvr>
                                        <p:cTn id="9" dur="1000" autoRev="1" fill="hold"/>
                                        <p:tgtEl>
                                          <p:spTgt spid="58374"/>
                                        </p:tgtEl>
                                      </p:cBhvr>
                                      <p:by x="105000" y="105000"/>
                                    </p:animScale>
                                  </p:childTnLst>
                                </p:cTn>
                              </p:par>
                            </p:childTnLst>
                          </p:cTn>
                        </p:par>
                        <p:par>
                          <p:cTn id="10" fill="hold" nodeType="afterGroup">
                            <p:stCondLst>
                              <p:cond delay="2000"/>
                            </p:stCondLst>
                            <p:childTnLst>
                              <p:par>
                                <p:cTn id="11" presetID="10" presetClass="exit" presetSubtype="0" fill="hold" grpId="2" nodeType="afterEffect">
                                  <p:stCondLst>
                                    <p:cond delay="0"/>
                                  </p:stCondLst>
                                  <p:childTnLst>
                                    <p:animEffect transition="out" filter="fade">
                                      <p:cBhvr>
                                        <p:cTn id="12" dur="3000"/>
                                        <p:tgtEl>
                                          <p:spTgt spid="58374"/>
                                        </p:tgtEl>
                                      </p:cBhvr>
                                    </p:animEffect>
                                    <p:set>
                                      <p:cBhvr>
                                        <p:cTn id="13" dur="1" fill="hold">
                                          <p:stCondLst>
                                            <p:cond delay="2999"/>
                                          </p:stCondLst>
                                        </p:cTn>
                                        <p:tgtEl>
                                          <p:spTgt spid="583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animBg="1"/>
      <p:bldP spid="58374" grpId="1" animBg="1"/>
      <p:bldP spid="58374" grpId="2"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endParaRPr lang="es-ES"/>
          </a:p>
        </p:txBody>
      </p:sp>
      <p:sp>
        <p:nvSpPr>
          <p:cNvPr id="59395" name="Rectangle 3"/>
          <p:cNvSpPr>
            <a:spLocks noGrp="1" noChangeArrowheads="1"/>
          </p:cNvSpPr>
          <p:nvPr>
            <p:ph type="body" idx="1"/>
          </p:nvPr>
        </p:nvSpPr>
        <p:spPr/>
        <p:txBody>
          <a:bodyPr/>
          <a:lstStyle/>
          <a:p>
            <a:endParaRPr lang="es-ES"/>
          </a:p>
        </p:txBody>
      </p:sp>
      <p:pic>
        <p:nvPicPr>
          <p:cNvPr id="59399" name="Picture 7" descr="a"/>
          <p:cNvPicPr>
            <a:picLocks noChangeAspect="1" noChangeArrowheads="1"/>
          </p:cNvPicPr>
          <p:nvPr/>
        </p:nvPicPr>
        <p:blipFill>
          <a:blip r:embed="rId2">
            <a:extLst>
              <a:ext uri="{28A0092B-C50C-407E-A947-70E740481C1C}">
                <a14:useLocalDpi xmlns:a14="http://schemas.microsoft.com/office/drawing/2010/main" val="0"/>
              </a:ext>
            </a:extLst>
          </a:blip>
          <a:srcRect l="1157" t="2260" r="2040" b="1987"/>
          <a:stretch>
            <a:fillRect/>
          </a:stretch>
        </p:blipFill>
        <p:spPr bwMode="auto">
          <a:xfrm>
            <a:off x="34925" y="404813"/>
            <a:ext cx="9036050" cy="61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pic>
      <p:sp>
        <p:nvSpPr>
          <p:cNvPr id="59401" name="WordArt 9"/>
          <p:cNvSpPr>
            <a:spLocks noChangeArrowheads="1" noChangeShapeType="1" noTextEdit="1"/>
          </p:cNvSpPr>
          <p:nvPr/>
        </p:nvSpPr>
        <p:spPr bwMode="auto">
          <a:xfrm>
            <a:off x="1116013" y="981075"/>
            <a:ext cx="6991350" cy="6477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spc="720">
                <a:gradFill rotWithShape="0">
                  <a:gsLst>
                    <a:gs pos="0">
                      <a:srgbClr val="000000"/>
                    </a:gs>
                    <a:gs pos="39999">
                      <a:srgbClr val="0A128C"/>
                    </a:gs>
                    <a:gs pos="70000">
                      <a:srgbClr val="181CC7"/>
                    </a:gs>
                    <a:gs pos="88000">
                      <a:srgbClr val="7005D4"/>
                    </a:gs>
                    <a:gs pos="100000">
                      <a:srgbClr val="8C3D91"/>
                    </a:gs>
                  </a:gsLst>
                  <a:lin ang="5400000" scaled="1"/>
                </a:gradFill>
                <a:effectLst>
                  <a:outerShdw dist="45791" dir="3378596" algn="ctr" rotWithShape="0">
                    <a:srgbClr val="4D4D4D">
                      <a:alpha val="80000"/>
                    </a:srgbClr>
                  </a:outerShdw>
                </a:effectLst>
                <a:latin typeface="Arial Black"/>
              </a:rPr>
              <a:t>Cada atardecer es diferente</a:t>
            </a:r>
          </a:p>
        </p:txBody>
      </p:sp>
      <p:sp>
        <p:nvSpPr>
          <p:cNvPr id="59402" name="Text Box 10"/>
          <p:cNvSpPr txBox="1">
            <a:spLocks noChangeArrowheads="1"/>
          </p:cNvSpPr>
          <p:nvPr/>
        </p:nvSpPr>
        <p:spPr bwMode="auto">
          <a:xfrm>
            <a:off x="0" y="4048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59401"/>
                                        </p:tgtEl>
                                        <p:attrNameLst>
                                          <p:attrName>style.visibility</p:attrName>
                                        </p:attrNameLst>
                                      </p:cBhvr>
                                      <p:to>
                                        <p:strVal val="visible"/>
                                      </p:to>
                                    </p:set>
                                    <p:anim calcmode="lin" valueType="num">
                                      <p:cBhvr additive="base">
                                        <p:cTn id="7" dur="5000" fill="hold"/>
                                        <p:tgtEl>
                                          <p:spTgt spid="59401"/>
                                        </p:tgtEl>
                                        <p:attrNameLst>
                                          <p:attrName>ppt_x</p:attrName>
                                        </p:attrNameLst>
                                      </p:cBhvr>
                                      <p:tavLst>
                                        <p:tav tm="0">
                                          <p:val>
                                            <p:strVal val="#ppt_x"/>
                                          </p:val>
                                        </p:tav>
                                        <p:tav tm="100000">
                                          <p:val>
                                            <p:strVal val="#ppt_x"/>
                                          </p:val>
                                        </p:tav>
                                      </p:tavLst>
                                    </p:anim>
                                    <p:anim calcmode="lin" valueType="num">
                                      <p:cBhvr additive="base">
                                        <p:cTn id="8" dur="5000" fill="hold"/>
                                        <p:tgtEl>
                                          <p:spTgt spid="59401"/>
                                        </p:tgtEl>
                                        <p:attrNameLst>
                                          <p:attrName>ppt_y</p:attrName>
                                        </p:attrNameLst>
                                      </p:cBhvr>
                                      <p:tavLst>
                                        <p:tav tm="0">
                                          <p:val>
                                            <p:strVal val="1+#ppt_h/2"/>
                                          </p:val>
                                        </p:tav>
                                        <p:tav tm="100000">
                                          <p:val>
                                            <p:strVal val="#ppt_y"/>
                                          </p:val>
                                        </p:tav>
                                      </p:tavLst>
                                    </p:anim>
                                  </p:childTnLst>
                                </p:cTn>
                              </p:par>
                              <p:par>
                                <p:cTn id="9" presetID="10" presetClass="exit" presetSubtype="0" fill="hold" grpId="1" nodeType="withEffect">
                                  <p:stCondLst>
                                    <p:cond delay="0"/>
                                  </p:stCondLst>
                                  <p:childTnLst>
                                    <p:animEffect transition="out" filter="fade">
                                      <p:cBhvr>
                                        <p:cTn id="10" dur="5000"/>
                                        <p:tgtEl>
                                          <p:spTgt spid="59401"/>
                                        </p:tgtEl>
                                      </p:cBhvr>
                                    </p:animEffect>
                                    <p:set>
                                      <p:cBhvr>
                                        <p:cTn id="11" dur="1" fill="hold">
                                          <p:stCondLst>
                                            <p:cond delay="4999"/>
                                          </p:stCondLst>
                                        </p:cTn>
                                        <p:tgtEl>
                                          <p:spTgt spid="594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1" grpId="0" animBg="1"/>
      <p:bldP spid="59401"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endParaRPr lang="es-ES"/>
          </a:p>
        </p:txBody>
      </p:sp>
      <p:sp>
        <p:nvSpPr>
          <p:cNvPr id="62467" name="Rectangle 3"/>
          <p:cNvSpPr>
            <a:spLocks noGrp="1" noChangeArrowheads="1"/>
          </p:cNvSpPr>
          <p:nvPr>
            <p:ph type="body" idx="1"/>
          </p:nvPr>
        </p:nvSpPr>
        <p:spPr/>
        <p:txBody>
          <a:bodyPr/>
          <a:lstStyle/>
          <a:p>
            <a:endParaRPr lang="es-ES"/>
          </a:p>
        </p:txBody>
      </p:sp>
      <p:pic>
        <p:nvPicPr>
          <p:cNvPr id="62470" name="Picture 6" descr="A"/>
          <p:cNvPicPr>
            <a:picLocks noChangeAspect="1" noChangeArrowheads="1"/>
          </p:cNvPicPr>
          <p:nvPr/>
        </p:nvPicPr>
        <p:blipFill>
          <a:blip r:embed="rId2">
            <a:extLst>
              <a:ext uri="{28A0092B-C50C-407E-A947-70E740481C1C}">
                <a14:useLocalDpi xmlns:a14="http://schemas.microsoft.com/office/drawing/2010/main" val="0"/>
              </a:ext>
            </a:extLst>
          </a:blip>
          <a:srcRect l="3418" t="4005" r="2660" b="4005"/>
          <a:stretch>
            <a:fillRect/>
          </a:stretch>
        </p:blipFill>
        <p:spPr bwMode="auto">
          <a:xfrm>
            <a:off x="34925" y="428625"/>
            <a:ext cx="903605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endParaRPr lang="es-ES"/>
          </a:p>
        </p:txBody>
      </p:sp>
      <p:sp>
        <p:nvSpPr>
          <p:cNvPr id="64515" name="Rectangle 3"/>
          <p:cNvSpPr>
            <a:spLocks noGrp="1" noChangeArrowheads="1"/>
          </p:cNvSpPr>
          <p:nvPr>
            <p:ph type="body" idx="1"/>
          </p:nvPr>
        </p:nvSpPr>
        <p:spPr/>
        <p:txBody>
          <a:bodyPr/>
          <a:lstStyle/>
          <a:p>
            <a:endParaRPr lang="es-ES"/>
          </a:p>
        </p:txBody>
      </p:sp>
      <p:pic>
        <p:nvPicPr>
          <p:cNvPr id="64516"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2246" t="2585" r="2246" b="3850"/>
          <a:stretch>
            <a:fillRect/>
          </a:stretch>
        </p:blipFill>
        <p:spPr bwMode="auto">
          <a:xfrm>
            <a:off x="34925" y="404813"/>
            <a:ext cx="9036050" cy="6119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endParaRPr lang="es-ES"/>
          </a:p>
        </p:txBody>
      </p:sp>
      <p:sp>
        <p:nvSpPr>
          <p:cNvPr id="63491" name="Rectangle 3"/>
          <p:cNvSpPr>
            <a:spLocks noGrp="1" noChangeArrowheads="1"/>
          </p:cNvSpPr>
          <p:nvPr>
            <p:ph type="body" idx="1"/>
          </p:nvPr>
        </p:nvSpPr>
        <p:spPr/>
        <p:txBody>
          <a:bodyPr/>
          <a:lstStyle/>
          <a:p>
            <a:endParaRPr lang="es-ES"/>
          </a:p>
        </p:txBody>
      </p:sp>
      <p:pic>
        <p:nvPicPr>
          <p:cNvPr id="63492"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1181" t="1315" r="1181" b="1315"/>
          <a:stretch>
            <a:fillRect/>
          </a:stretch>
        </p:blipFill>
        <p:spPr bwMode="auto">
          <a:xfrm>
            <a:off x="34925" y="404813"/>
            <a:ext cx="9036050" cy="6119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endParaRPr lang="es-ES"/>
          </a:p>
        </p:txBody>
      </p:sp>
      <p:sp>
        <p:nvSpPr>
          <p:cNvPr id="65539" name="Rectangle 3"/>
          <p:cNvSpPr>
            <a:spLocks noGrp="1" noChangeArrowheads="1"/>
          </p:cNvSpPr>
          <p:nvPr>
            <p:ph type="body" idx="1"/>
          </p:nvPr>
        </p:nvSpPr>
        <p:spPr/>
        <p:txBody>
          <a:bodyPr/>
          <a:lstStyle/>
          <a:p>
            <a:endParaRPr lang="es-ES"/>
          </a:p>
        </p:txBody>
      </p:sp>
      <p:pic>
        <p:nvPicPr>
          <p:cNvPr id="65540"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576263"/>
            <a:ext cx="7345362" cy="55959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endParaRPr lang="es-ES"/>
          </a:p>
        </p:txBody>
      </p:sp>
      <p:sp>
        <p:nvSpPr>
          <p:cNvPr id="66563" name="Rectangle 3"/>
          <p:cNvSpPr>
            <a:spLocks noGrp="1" noChangeArrowheads="1"/>
          </p:cNvSpPr>
          <p:nvPr>
            <p:ph type="body" idx="1"/>
          </p:nvPr>
        </p:nvSpPr>
        <p:spPr/>
        <p:txBody>
          <a:bodyPr/>
          <a:lstStyle/>
          <a:p>
            <a:endParaRPr lang="es-ES"/>
          </a:p>
        </p:txBody>
      </p:sp>
      <p:pic>
        <p:nvPicPr>
          <p:cNvPr id="66564"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549275"/>
            <a:ext cx="8424862" cy="557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endParaRPr lang="es-ES"/>
          </a:p>
        </p:txBody>
      </p:sp>
      <p:sp>
        <p:nvSpPr>
          <p:cNvPr id="68611" name="Rectangle 3"/>
          <p:cNvSpPr>
            <a:spLocks noGrp="1" noChangeArrowheads="1"/>
          </p:cNvSpPr>
          <p:nvPr>
            <p:ph type="body" idx="1"/>
          </p:nvPr>
        </p:nvSpPr>
        <p:spPr/>
        <p:txBody>
          <a:bodyPr/>
          <a:lstStyle/>
          <a:p>
            <a:endParaRPr lang="es-ES"/>
          </a:p>
        </p:txBody>
      </p:sp>
      <p:pic>
        <p:nvPicPr>
          <p:cNvPr id="68612"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47700"/>
            <a:ext cx="7993062" cy="5373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endParaRPr lang="es-ES"/>
          </a:p>
        </p:txBody>
      </p:sp>
      <p:sp>
        <p:nvSpPr>
          <p:cNvPr id="69635" name="Rectangle 3"/>
          <p:cNvSpPr>
            <a:spLocks noGrp="1" noChangeArrowheads="1"/>
          </p:cNvSpPr>
          <p:nvPr>
            <p:ph type="body" idx="1"/>
          </p:nvPr>
        </p:nvSpPr>
        <p:spPr/>
        <p:txBody>
          <a:bodyPr/>
          <a:lstStyle/>
          <a:p>
            <a:endParaRPr lang="es-ES"/>
          </a:p>
        </p:txBody>
      </p:sp>
      <p:pic>
        <p:nvPicPr>
          <p:cNvPr id="69636"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23888"/>
            <a:ext cx="8131175" cy="539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endParaRPr lang="es-ES"/>
          </a:p>
        </p:txBody>
      </p:sp>
      <p:sp>
        <p:nvSpPr>
          <p:cNvPr id="70659" name="Rectangle 3"/>
          <p:cNvSpPr>
            <a:spLocks noGrp="1" noChangeArrowheads="1"/>
          </p:cNvSpPr>
          <p:nvPr>
            <p:ph type="body" idx="1"/>
          </p:nvPr>
        </p:nvSpPr>
        <p:spPr/>
        <p:txBody>
          <a:bodyPr/>
          <a:lstStyle/>
          <a:p>
            <a:endParaRPr lang="es-ES"/>
          </a:p>
        </p:txBody>
      </p:sp>
      <p:pic>
        <p:nvPicPr>
          <p:cNvPr id="70660"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20713"/>
            <a:ext cx="8202612" cy="5445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endParaRPr lang="es-ES"/>
          </a:p>
        </p:txBody>
      </p:sp>
      <p:sp>
        <p:nvSpPr>
          <p:cNvPr id="71683" name="Rectangle 3"/>
          <p:cNvSpPr>
            <a:spLocks noGrp="1" noChangeArrowheads="1"/>
          </p:cNvSpPr>
          <p:nvPr>
            <p:ph type="body" idx="1"/>
          </p:nvPr>
        </p:nvSpPr>
        <p:spPr/>
        <p:txBody>
          <a:bodyPr/>
          <a:lstStyle/>
          <a:p>
            <a:endParaRPr lang="es-ES"/>
          </a:p>
        </p:txBody>
      </p:sp>
      <p:pic>
        <p:nvPicPr>
          <p:cNvPr id="71684"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t="1154" b="1154"/>
          <a:stretch>
            <a:fillRect/>
          </a:stretch>
        </p:blipFill>
        <p:spPr bwMode="auto">
          <a:xfrm>
            <a:off x="-190500" y="404813"/>
            <a:ext cx="9525000" cy="6048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endParaRPr lang="es-ES"/>
          </a:p>
        </p:txBody>
      </p:sp>
      <p:sp>
        <p:nvSpPr>
          <p:cNvPr id="72707" name="Rectangle 3"/>
          <p:cNvSpPr>
            <a:spLocks noGrp="1" noChangeArrowheads="1"/>
          </p:cNvSpPr>
          <p:nvPr>
            <p:ph type="body" idx="1"/>
          </p:nvPr>
        </p:nvSpPr>
        <p:spPr/>
        <p:txBody>
          <a:bodyPr/>
          <a:lstStyle/>
          <a:p>
            <a:endParaRPr lang="es-ES"/>
          </a:p>
        </p:txBody>
      </p:sp>
      <p:pic>
        <p:nvPicPr>
          <p:cNvPr id="72708"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079500"/>
            <a:ext cx="8785225" cy="4654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endParaRPr lang="es-ES"/>
          </a:p>
        </p:txBody>
      </p:sp>
      <p:sp>
        <p:nvSpPr>
          <p:cNvPr id="73731" name="Rectangle 3"/>
          <p:cNvSpPr>
            <a:spLocks noGrp="1" noChangeArrowheads="1"/>
          </p:cNvSpPr>
          <p:nvPr>
            <p:ph type="body" idx="1"/>
          </p:nvPr>
        </p:nvSpPr>
        <p:spPr/>
        <p:txBody>
          <a:bodyPr/>
          <a:lstStyle/>
          <a:p>
            <a:endParaRPr lang="es-ES"/>
          </a:p>
        </p:txBody>
      </p:sp>
      <p:pic>
        <p:nvPicPr>
          <p:cNvPr id="73732"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3439" t="4301" r="3458" b="5051"/>
          <a:stretch>
            <a:fillRect/>
          </a:stretch>
        </p:blipFill>
        <p:spPr bwMode="auto">
          <a:xfrm>
            <a:off x="682625" y="765175"/>
            <a:ext cx="7777163" cy="5184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endParaRPr lang="es-ES"/>
          </a:p>
        </p:txBody>
      </p:sp>
      <p:sp>
        <p:nvSpPr>
          <p:cNvPr id="74755" name="Rectangle 3"/>
          <p:cNvSpPr>
            <a:spLocks noGrp="1" noChangeArrowheads="1"/>
          </p:cNvSpPr>
          <p:nvPr>
            <p:ph type="body" idx="1"/>
          </p:nvPr>
        </p:nvSpPr>
        <p:spPr/>
        <p:txBody>
          <a:bodyPr/>
          <a:lstStyle/>
          <a:p>
            <a:endParaRPr lang="es-ES"/>
          </a:p>
        </p:txBody>
      </p:sp>
      <p:pic>
        <p:nvPicPr>
          <p:cNvPr id="74756"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854" t="2043" r="854" b="2043"/>
          <a:stretch>
            <a:fillRect/>
          </a:stretch>
        </p:blipFill>
        <p:spPr bwMode="auto">
          <a:xfrm>
            <a:off x="468313" y="1052513"/>
            <a:ext cx="8135937" cy="4692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endParaRPr lang="es-ES"/>
          </a:p>
        </p:txBody>
      </p:sp>
      <p:sp>
        <p:nvSpPr>
          <p:cNvPr id="75779" name="Rectangle 3"/>
          <p:cNvSpPr>
            <a:spLocks noGrp="1" noChangeArrowheads="1"/>
          </p:cNvSpPr>
          <p:nvPr>
            <p:ph type="body" idx="1"/>
          </p:nvPr>
        </p:nvSpPr>
        <p:spPr/>
        <p:txBody>
          <a:bodyPr/>
          <a:lstStyle/>
          <a:p>
            <a:endParaRPr lang="es-ES"/>
          </a:p>
        </p:txBody>
      </p:sp>
      <p:pic>
        <p:nvPicPr>
          <p:cNvPr id="75780"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841"/>
          <a:stretch>
            <a:fillRect/>
          </a:stretch>
        </p:blipFill>
        <p:spPr bwMode="auto">
          <a:xfrm>
            <a:off x="323850" y="571500"/>
            <a:ext cx="8424863"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endParaRPr lang="es-ES"/>
          </a:p>
        </p:txBody>
      </p:sp>
      <p:sp>
        <p:nvSpPr>
          <p:cNvPr id="76803" name="Rectangle 3"/>
          <p:cNvSpPr>
            <a:spLocks noGrp="1" noChangeArrowheads="1"/>
          </p:cNvSpPr>
          <p:nvPr>
            <p:ph type="body" idx="1"/>
          </p:nvPr>
        </p:nvSpPr>
        <p:spPr/>
        <p:txBody>
          <a:bodyPr/>
          <a:lstStyle/>
          <a:p>
            <a:endParaRPr lang="es-ES"/>
          </a:p>
        </p:txBody>
      </p:sp>
      <p:pic>
        <p:nvPicPr>
          <p:cNvPr id="76804"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l="688" t="700" r="688" b="700"/>
          <a:stretch>
            <a:fillRect/>
          </a:stretch>
        </p:blipFill>
        <p:spPr bwMode="auto">
          <a:xfrm>
            <a:off x="250825" y="188913"/>
            <a:ext cx="8642350" cy="6480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endParaRPr lang="es-ES"/>
          </a:p>
        </p:txBody>
      </p:sp>
      <p:sp>
        <p:nvSpPr>
          <p:cNvPr id="77827" name="Rectangle 3"/>
          <p:cNvSpPr>
            <a:spLocks noGrp="1" noChangeArrowheads="1"/>
          </p:cNvSpPr>
          <p:nvPr>
            <p:ph type="body" idx="1"/>
          </p:nvPr>
        </p:nvSpPr>
        <p:spPr/>
        <p:txBody>
          <a:bodyPr/>
          <a:lstStyle/>
          <a:p>
            <a:endParaRPr lang="es-ES"/>
          </a:p>
        </p:txBody>
      </p:sp>
      <p:pic>
        <p:nvPicPr>
          <p:cNvPr id="77829" name="Picture 5" descr="a"/>
          <p:cNvPicPr>
            <a:picLocks noChangeAspect="1" noChangeArrowheads="1"/>
          </p:cNvPicPr>
          <p:nvPr/>
        </p:nvPicPr>
        <p:blipFill>
          <a:blip r:embed="rId2">
            <a:extLst>
              <a:ext uri="{28A0092B-C50C-407E-A947-70E740481C1C}">
                <a14:useLocalDpi xmlns:a14="http://schemas.microsoft.com/office/drawing/2010/main" val="0"/>
              </a:ext>
            </a:extLst>
          </a:blip>
          <a:srcRect l="1962" t="981" r="1962" b="981"/>
          <a:stretch>
            <a:fillRect/>
          </a:stretch>
        </p:blipFill>
        <p:spPr bwMode="auto">
          <a:xfrm>
            <a:off x="179388" y="457200"/>
            <a:ext cx="8785225" cy="594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endParaRPr lang="es-ES"/>
          </a:p>
        </p:txBody>
      </p:sp>
      <p:sp>
        <p:nvSpPr>
          <p:cNvPr id="78851" name="Rectangle 3"/>
          <p:cNvSpPr>
            <a:spLocks noGrp="1" noChangeArrowheads="1"/>
          </p:cNvSpPr>
          <p:nvPr>
            <p:ph type="body" idx="1"/>
          </p:nvPr>
        </p:nvSpPr>
        <p:spPr/>
        <p:txBody>
          <a:bodyPr/>
          <a:lstStyle/>
          <a:p>
            <a:endParaRPr lang="es-ES"/>
          </a:p>
        </p:txBody>
      </p:sp>
      <p:pic>
        <p:nvPicPr>
          <p:cNvPr id="78853" name="Picture 5" descr="Costa del Sur"/>
          <p:cNvPicPr>
            <a:picLocks noChangeAspect="1" noChangeArrowheads="1"/>
          </p:cNvPicPr>
          <p:nvPr/>
        </p:nvPicPr>
        <p:blipFill>
          <a:blip r:embed="rId2">
            <a:extLst>
              <a:ext uri="{28A0092B-C50C-407E-A947-70E740481C1C}">
                <a14:useLocalDpi xmlns:a14="http://schemas.microsoft.com/office/drawing/2010/main" val="0"/>
              </a:ext>
            </a:extLst>
          </a:blip>
          <a:srcRect l="2553" t="2760" r="2553" b="3932"/>
          <a:stretch>
            <a:fillRect/>
          </a:stretch>
        </p:blipFill>
        <p:spPr bwMode="auto">
          <a:xfrm>
            <a:off x="323850" y="549275"/>
            <a:ext cx="8496300" cy="56880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endParaRPr lang="es-ES"/>
          </a:p>
        </p:txBody>
      </p:sp>
      <p:sp>
        <p:nvSpPr>
          <p:cNvPr id="79875" name="Rectangle 3"/>
          <p:cNvSpPr>
            <a:spLocks noGrp="1" noChangeArrowheads="1"/>
          </p:cNvSpPr>
          <p:nvPr>
            <p:ph type="body" idx="1"/>
          </p:nvPr>
        </p:nvSpPr>
        <p:spPr/>
        <p:txBody>
          <a:bodyPr/>
          <a:lstStyle/>
          <a:p>
            <a:endParaRPr lang="es-ES"/>
          </a:p>
        </p:txBody>
      </p:sp>
      <p:pic>
        <p:nvPicPr>
          <p:cNvPr id="79876" name="Picture 4" descr="Puerto de la Cruz, noche"/>
          <p:cNvPicPr>
            <a:picLocks noChangeAspect="1" noChangeArrowheads="1"/>
          </p:cNvPicPr>
          <p:nvPr/>
        </p:nvPicPr>
        <p:blipFill>
          <a:blip r:embed="rId2">
            <a:extLst>
              <a:ext uri="{28A0092B-C50C-407E-A947-70E740481C1C}">
                <a14:useLocalDpi xmlns:a14="http://schemas.microsoft.com/office/drawing/2010/main" val="0"/>
              </a:ext>
            </a:extLst>
          </a:blip>
          <a:srcRect l="2942" t="3355" r="2942" b="3355"/>
          <a:stretch>
            <a:fillRect/>
          </a:stretch>
        </p:blipFill>
        <p:spPr bwMode="auto">
          <a:xfrm>
            <a:off x="250825" y="620713"/>
            <a:ext cx="8713788" cy="5429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endParaRPr lang="es-ES"/>
          </a:p>
        </p:txBody>
      </p:sp>
      <p:sp>
        <p:nvSpPr>
          <p:cNvPr id="80899" name="Rectangle 3"/>
          <p:cNvSpPr>
            <a:spLocks noGrp="1" noChangeArrowheads="1"/>
          </p:cNvSpPr>
          <p:nvPr>
            <p:ph type="body" idx="1"/>
          </p:nvPr>
        </p:nvSpPr>
        <p:spPr/>
        <p:txBody>
          <a:bodyPr/>
          <a:lstStyle/>
          <a:p>
            <a:endParaRPr lang="es-ES"/>
          </a:p>
        </p:txBody>
      </p:sp>
      <p:pic>
        <p:nvPicPr>
          <p:cNvPr id="80900" name="Picture 4" descr="Puerto de la Cruz, nocturno"/>
          <p:cNvPicPr>
            <a:picLocks noChangeAspect="1" noChangeArrowheads="1"/>
          </p:cNvPicPr>
          <p:nvPr/>
        </p:nvPicPr>
        <p:blipFill>
          <a:blip r:embed="rId2">
            <a:extLst>
              <a:ext uri="{28A0092B-C50C-407E-A947-70E740481C1C}">
                <a14:useLocalDpi xmlns:a14="http://schemas.microsoft.com/office/drawing/2010/main" val="0"/>
              </a:ext>
            </a:extLst>
          </a:blip>
          <a:srcRect l="3883" t="4411" r="3883" b="4411"/>
          <a:stretch>
            <a:fillRect/>
          </a:stretch>
        </p:blipFill>
        <p:spPr bwMode="auto">
          <a:xfrm>
            <a:off x="179388" y="476250"/>
            <a:ext cx="8785225" cy="5905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endParaRPr lang="es-ES"/>
          </a:p>
        </p:txBody>
      </p:sp>
      <p:sp>
        <p:nvSpPr>
          <p:cNvPr id="81923" name="Rectangle 3"/>
          <p:cNvSpPr>
            <a:spLocks noGrp="1" noChangeArrowheads="1"/>
          </p:cNvSpPr>
          <p:nvPr>
            <p:ph type="body" idx="1"/>
          </p:nvPr>
        </p:nvSpPr>
        <p:spPr/>
        <p:txBody>
          <a:bodyPr/>
          <a:lstStyle/>
          <a:p>
            <a:endParaRPr lang="es-ES"/>
          </a:p>
        </p:txBody>
      </p:sp>
      <p:pic>
        <p:nvPicPr>
          <p:cNvPr id="81924" name="Picture 4" descr="noches del puerto de la cruz"/>
          <p:cNvPicPr>
            <a:picLocks noChangeAspect="1" noChangeArrowheads="1"/>
          </p:cNvPicPr>
          <p:nvPr/>
        </p:nvPicPr>
        <p:blipFill>
          <a:blip r:embed="rId2">
            <a:extLst>
              <a:ext uri="{28A0092B-C50C-407E-A947-70E740481C1C}">
                <a14:useLocalDpi xmlns:a14="http://schemas.microsoft.com/office/drawing/2010/main" val="0"/>
              </a:ext>
            </a:extLst>
          </a:blip>
          <a:srcRect l="6065" t="3790" r="6065" b="5991"/>
          <a:stretch>
            <a:fillRect/>
          </a:stretch>
        </p:blipFill>
        <p:spPr bwMode="auto">
          <a:xfrm>
            <a:off x="1835150" y="-71438"/>
            <a:ext cx="5473700" cy="70294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endParaRPr lang="es-ES"/>
          </a:p>
        </p:txBody>
      </p:sp>
      <p:sp>
        <p:nvSpPr>
          <p:cNvPr id="82947" name="Rectangle 3"/>
          <p:cNvSpPr>
            <a:spLocks noGrp="1" noChangeArrowheads="1"/>
          </p:cNvSpPr>
          <p:nvPr>
            <p:ph type="body" idx="1"/>
          </p:nvPr>
        </p:nvSpPr>
        <p:spPr/>
        <p:txBody>
          <a:bodyPr/>
          <a:lstStyle/>
          <a:p>
            <a:endParaRPr lang="es-ES"/>
          </a:p>
        </p:txBody>
      </p:sp>
      <p:pic>
        <p:nvPicPr>
          <p:cNvPr id="82949" name="Picture 5" descr="piscina"/>
          <p:cNvPicPr>
            <a:picLocks noChangeAspect="1" noChangeArrowheads="1"/>
          </p:cNvPicPr>
          <p:nvPr/>
        </p:nvPicPr>
        <p:blipFill>
          <a:blip r:embed="rId2">
            <a:extLst>
              <a:ext uri="{28A0092B-C50C-407E-A947-70E740481C1C}">
                <a14:useLocalDpi xmlns:a14="http://schemas.microsoft.com/office/drawing/2010/main" val="0"/>
              </a:ext>
            </a:extLst>
          </a:blip>
          <a:srcRect l="2000" t="2255" r="2000" b="2255"/>
          <a:stretch>
            <a:fillRect/>
          </a:stretch>
        </p:blipFill>
        <p:spPr bwMode="auto">
          <a:xfrm>
            <a:off x="0" y="404813"/>
            <a:ext cx="9144000" cy="6048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endParaRPr lang="es-ES"/>
          </a:p>
        </p:txBody>
      </p:sp>
      <p:sp>
        <p:nvSpPr>
          <p:cNvPr id="83971" name="Rectangle 3"/>
          <p:cNvSpPr>
            <a:spLocks noGrp="1" noChangeArrowheads="1"/>
          </p:cNvSpPr>
          <p:nvPr>
            <p:ph type="body" idx="1"/>
          </p:nvPr>
        </p:nvSpPr>
        <p:spPr/>
        <p:txBody>
          <a:bodyPr/>
          <a:lstStyle/>
          <a:p>
            <a:endParaRPr lang="es-ES"/>
          </a:p>
        </p:txBody>
      </p:sp>
      <p:pic>
        <p:nvPicPr>
          <p:cNvPr id="83972" name="Picture 4"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549275"/>
            <a:ext cx="7620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83973" name="Text Box 5"/>
          <p:cNvSpPr txBox="1">
            <a:spLocks noChangeArrowheads="1"/>
          </p:cNvSpPr>
          <p:nvPr/>
        </p:nvSpPr>
        <p:spPr bwMode="auto">
          <a:xfrm>
            <a:off x="684213" y="260350"/>
            <a:ext cx="7848600" cy="392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900">
                <a:solidFill>
                  <a:schemeClr val="bg1"/>
                </a:solidFill>
                <a:effectLst>
                  <a:outerShdw blurRad="38100" dist="38100" dir="2700000" algn="tl">
                    <a:srgbClr val="808080"/>
                  </a:outerShdw>
                </a:effectLst>
              </a:rPr>
              <a:t>&lt;&lt;</a:t>
            </a:r>
            <a:r>
              <a:rPr lang="es-ES">
                <a:solidFill>
                  <a:schemeClr val="bg1"/>
                </a:solidFill>
                <a:effectLst>
                  <a:outerShdw blurRad="38100" dist="38100" dir="2700000" algn="tl">
                    <a:srgbClr val="808080"/>
                  </a:outerShdw>
                </a:effectLst>
              </a:rPr>
              <a:t> A partir del Valle de Tacoronte, se entra en aquel país delicioso, de que han hablado con entusiasmo los viajeros de todas las naciones. He encontrado, en la zona tórrida, sitios en que la naturaleza es más majestuosa, más rica en el desarrollo de formas orgánicas; pero, después de haber recorrido las riberas del Orinoco, las cordilleras del Perú y los hermosos valles de México, confieso no haber visto en ninguna parte un cuadro más variado, más atractivo, más armonioso por la distribución de las masas de verdura y de rocas… </a:t>
            </a:r>
            <a:r>
              <a:rPr lang="es-ES" sz="900">
                <a:solidFill>
                  <a:schemeClr val="bg1"/>
                </a:solidFill>
                <a:effectLst>
                  <a:outerShdw blurRad="38100" dist="38100" dir="2700000" algn="tl">
                    <a:srgbClr val="808080"/>
                  </a:outerShdw>
                </a:effectLst>
              </a:rPr>
              <a:t>&gt;&gt;</a:t>
            </a:r>
          </a:p>
          <a:p>
            <a:pPr algn="r">
              <a:spcBef>
                <a:spcPct val="50000"/>
              </a:spcBef>
            </a:pPr>
            <a:r>
              <a:rPr lang="es-ES" i="1">
                <a:solidFill>
                  <a:schemeClr val="bg1"/>
                </a:solidFill>
                <a:latin typeface="Tempus Sans ITC" pitchFamily="82" charset="0"/>
              </a:rPr>
              <a:t>Alejandro Humbolt</a:t>
            </a:r>
            <a:r>
              <a:rPr lang="es-ES">
                <a:solidFill>
                  <a:schemeClr val="bg1"/>
                </a:solidFill>
              </a:rPr>
              <a:t>  </a:t>
            </a:r>
            <a:r>
              <a:rPr lang="es-ES" sz="1600">
                <a:solidFill>
                  <a:schemeClr val="bg1"/>
                </a:solidFill>
              </a:rPr>
              <a:t>(científico alemán, 1779)</a:t>
            </a:r>
          </a:p>
        </p:txBody>
      </p:sp>
      <p:sp>
        <p:nvSpPr>
          <p:cNvPr id="83974" name="Text Box 6"/>
          <p:cNvSpPr txBox="1">
            <a:spLocks noChangeArrowheads="1"/>
          </p:cNvSpPr>
          <p:nvPr/>
        </p:nvSpPr>
        <p:spPr bwMode="auto">
          <a:xfrm>
            <a:off x="1619250" y="836613"/>
            <a:ext cx="612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de-DE" sz="1800">
              <a:solidFill>
                <a:schemeClr val="hlink"/>
              </a:solidFill>
            </a:endParaRPr>
          </a:p>
          <a:p>
            <a:pPr algn="ctr"/>
            <a:endParaRPr lang="es-ES" sz="1800">
              <a:solidFill>
                <a:schemeClr val="hlink"/>
              </a:solidFill>
            </a:endParaRPr>
          </a:p>
        </p:txBody>
      </p:sp>
      <p:pic>
        <p:nvPicPr>
          <p:cNvPr id="83975" name="Picture 7" descr="piespa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404813"/>
            <a:ext cx="447675" cy="257175"/>
          </a:xfrm>
          <a:prstGeom prst="rect">
            <a:avLst/>
          </a:prstGeom>
          <a:noFill/>
          <a:extLst>
            <a:ext uri="{909E8E84-426E-40DD-AFC4-6F175D3DCCD1}">
              <a14:hiddenFill xmlns:a14="http://schemas.microsoft.com/office/drawing/2010/main">
                <a:solidFill>
                  <a:srgbClr val="FFFFFF"/>
                </a:solidFill>
              </a14:hiddenFill>
            </a:ext>
          </a:extLst>
        </p:spPr>
      </p:pic>
      <p:sp>
        <p:nvSpPr>
          <p:cNvPr id="83977" name="WordArt 9"/>
          <p:cNvSpPr>
            <a:spLocks noChangeArrowheads="1" noChangeShapeType="1" noTextEdit="1"/>
          </p:cNvSpPr>
          <p:nvPr/>
        </p:nvSpPr>
        <p:spPr bwMode="auto">
          <a:xfrm>
            <a:off x="179388" y="5445125"/>
            <a:ext cx="8713787" cy="1143000"/>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gradFill rotWithShape="1">
                  <a:gsLst>
                    <a:gs pos="0">
                      <a:srgbClr val="0066CC">
                        <a:gamma/>
                        <a:shade val="34902"/>
                        <a:invGamma/>
                      </a:srgbClr>
                    </a:gs>
                    <a:gs pos="100000">
                      <a:srgbClr val="0066CC"/>
                    </a:gs>
                  </a:gsLst>
                  <a:lin ang="5400000" scaled="1"/>
                </a:gradFill>
                <a:effectLst>
                  <a:outerShdw dist="35921" dir="2700000" algn="ctr" rotWithShape="0">
                    <a:srgbClr val="990000"/>
                  </a:outerShdw>
                </a:effectLst>
                <a:latin typeface="Impact"/>
              </a:rPr>
              <a:t>Tenerife</a:t>
            </a:r>
          </a:p>
        </p:txBody>
      </p:sp>
      <p:sp>
        <p:nvSpPr>
          <p:cNvPr id="83978" name="Text Box 10"/>
          <p:cNvSpPr txBox="1">
            <a:spLocks noChangeArrowheads="1"/>
          </p:cNvSpPr>
          <p:nvPr/>
        </p:nvSpPr>
        <p:spPr bwMode="auto">
          <a:xfrm>
            <a:off x="8388350" y="6165850"/>
            <a:ext cx="936625"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800"/>
              <a:t> Franito</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iterate type="wd">
                                    <p:tmPct val="10000"/>
                                  </p:iterate>
                                  <p:childTnLst>
                                    <p:set>
                                      <p:cBhvr>
                                        <p:cTn id="6" dur="1" fill="hold">
                                          <p:stCondLst>
                                            <p:cond delay="0"/>
                                          </p:stCondLst>
                                        </p:cTn>
                                        <p:tgtEl>
                                          <p:spTgt spid="83973"/>
                                        </p:tgtEl>
                                        <p:attrNameLst>
                                          <p:attrName>style.visibility</p:attrName>
                                        </p:attrNameLst>
                                      </p:cBhvr>
                                      <p:to>
                                        <p:strVal val="visible"/>
                                      </p:to>
                                    </p:set>
                                    <p:animEffect transition="in" filter="fade">
                                      <p:cBhvr>
                                        <p:cTn id="7" dur="1000"/>
                                        <p:tgtEl>
                                          <p:spTgt spid="83973"/>
                                        </p:tgtEl>
                                      </p:cBhvr>
                                    </p:animEffect>
                                    <p:anim calcmode="lin" valueType="num">
                                      <p:cBhvr>
                                        <p:cTn id="8" dur="1000" fill="hold"/>
                                        <p:tgtEl>
                                          <p:spTgt spid="83973"/>
                                        </p:tgtEl>
                                        <p:attrNameLst>
                                          <p:attrName>ppt_x</p:attrName>
                                        </p:attrNameLst>
                                      </p:cBhvr>
                                      <p:tavLst>
                                        <p:tav tm="0">
                                          <p:val>
                                            <p:strVal val="#ppt_x"/>
                                          </p:val>
                                        </p:tav>
                                        <p:tav tm="100000">
                                          <p:val>
                                            <p:strVal val="#ppt_x"/>
                                          </p:val>
                                        </p:tav>
                                      </p:tavLst>
                                    </p:anim>
                                    <p:anim calcmode="lin" valueType="num">
                                      <p:cBhvr>
                                        <p:cTn id="9" dur="1000" fill="hold"/>
                                        <p:tgtEl>
                                          <p:spTgt spid="8397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8" presetClass="entr" presetSubtype="0" fill="hold" grpId="0" nodeType="clickEffect">
                                  <p:stCondLst>
                                    <p:cond delay="0"/>
                                  </p:stCondLst>
                                  <p:childTnLst>
                                    <p:set>
                                      <p:cBhvr>
                                        <p:cTn id="13" dur="1" fill="hold">
                                          <p:stCondLst>
                                            <p:cond delay="0"/>
                                          </p:stCondLst>
                                        </p:cTn>
                                        <p:tgtEl>
                                          <p:spTgt spid="83974"/>
                                        </p:tgtEl>
                                        <p:attrNameLst>
                                          <p:attrName>style.visibility</p:attrName>
                                        </p:attrNameLst>
                                      </p:cBhvr>
                                      <p:to>
                                        <p:strVal val="visible"/>
                                      </p:to>
                                    </p:set>
                                    <p:anim calcmode="lin" valueType="num">
                                      <p:cBhvr>
                                        <p:cTn id="14" dur="15000" fill="hold"/>
                                        <p:tgtEl>
                                          <p:spTgt spid="83974"/>
                                        </p:tgtEl>
                                        <p:attrNameLst>
                                          <p:attrName>ppt_x</p:attrName>
                                        </p:attrNameLst>
                                      </p:cBhvr>
                                      <p:tavLst>
                                        <p:tav tm="0">
                                          <p:val>
                                            <p:strVal val="#ppt_x"/>
                                          </p:val>
                                        </p:tav>
                                        <p:tav tm="100000">
                                          <p:val>
                                            <p:strVal val="#ppt_x"/>
                                          </p:val>
                                        </p:tav>
                                      </p:tavLst>
                                    </p:anim>
                                    <p:anim calcmode="lin" valueType="num">
                                      <p:cBhvr>
                                        <p:cTn id="15" dur="15000" fill="hold"/>
                                        <p:tgtEl>
                                          <p:spTgt spid="83974"/>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3" grpId="0"/>
      <p:bldP spid="83974"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latin typeface="Arial" charset="0"/>
              </a:rPr>
              <a:t> </a:t>
            </a:r>
          </a:p>
          <a:p>
            <a:pPr>
              <a:spcBef>
                <a:spcPct val="50000"/>
              </a:spcBef>
            </a:pPr>
            <a:endParaRPr lang="es-ES" sz="1800"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naries - Ténérife ..05 11 2010">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Canaries - Ténérife ..05 11 2010</Template>
  <TotalTime>7</TotalTime>
  <Words>153</Words>
  <Application>Microsoft Office PowerPoint</Application>
  <PresentationFormat>Presentación en pantalla (4:3)</PresentationFormat>
  <Paragraphs>12</Paragraphs>
  <Slides>45</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45</vt:i4>
      </vt:variant>
    </vt:vector>
  </HeadingPairs>
  <TitlesOfParts>
    <vt:vector size="50" baseType="lpstr">
      <vt:lpstr>Times New Roman</vt:lpstr>
      <vt:lpstr>Tempus Sans ITC</vt:lpstr>
      <vt:lpstr>Arial</vt:lpstr>
      <vt:lpstr>Canaries - Ténérife ..05 11 2010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2020-10-28T09:47:54Z</dcterms:created>
  <dcterms:modified xsi:type="dcterms:W3CDTF">2020-10-28T09:55:19Z</dcterms:modified>
</cp:coreProperties>
</file>