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46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6" r:id="rId17"/>
    <p:sldId id="317" r:id="rId18"/>
    <p:sldId id="318" r:id="rId19"/>
    <p:sldId id="319" r:id="rId20"/>
    <p:sldId id="320" r:id="rId21"/>
    <p:sldId id="321" r:id="rId22"/>
    <p:sldId id="322" r:id="rId23"/>
    <p:sldId id="323" r:id="rId24"/>
    <p:sldId id="324" r:id="rId25"/>
    <p:sldId id="325" r:id="rId26"/>
    <p:sldId id="326" r:id="rId27"/>
    <p:sldId id="327" r:id="rId28"/>
    <p:sldId id="328" r:id="rId29"/>
    <p:sldId id="329" r:id="rId30"/>
    <p:sldId id="330" r:id="rId31"/>
    <p:sldId id="331" r:id="rId32"/>
    <p:sldId id="332" r:id="rId33"/>
    <p:sldId id="333" r:id="rId34"/>
    <p:sldId id="334" r:id="rId35"/>
    <p:sldId id="335" r:id="rId36"/>
    <p:sldId id="336" r:id="rId37"/>
    <p:sldId id="337" r:id="rId38"/>
    <p:sldId id="338" r:id="rId39"/>
    <p:sldId id="339" r:id="rId40"/>
    <p:sldId id="340" r:id="rId41"/>
    <p:sldId id="341" r:id="rId42"/>
    <p:sldId id="315" r:id="rId43"/>
    <p:sldId id="342" r:id="rId44"/>
    <p:sldId id="300" r:id="rId4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78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Los_Cristiano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0034" y="357166"/>
            <a:ext cx="8077200" cy="142876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9600" dirty="0" smtClean="0">
                <a:solidFill>
                  <a:schemeClr val="accent6">
                    <a:lumMod val="75000"/>
                  </a:schemeClr>
                </a:solidFill>
              </a:rPr>
              <a:t>TENERIFE</a:t>
            </a:r>
            <a:endParaRPr lang="cs-CZ" sz="9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571500" y="7572375"/>
            <a:ext cx="8077200" cy="285750"/>
          </a:xfrm>
        </p:spPr>
        <p:txBody>
          <a:bodyPr rtlCol="0">
            <a:normAutofit fontScale="47500" lnSpcReduction="2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cs-CZ" dirty="0"/>
          </a:p>
        </p:txBody>
      </p:sp>
    </p:spTree>
  </p:cSld>
  <p:clrMapOvr>
    <a:masterClrMapping/>
  </p:clrMapOvr>
  <p:transition spd="med" advTm="4000">
    <p:zoom dir="in"/>
    <p:sndAc>
      <p:stSnd loop="1">
        <p:snd r:embed="rId2" name="sound07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Obrázek 1" descr="Háztorony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Obrázek 1" descr="Étterem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Obrázek 1" descr="Kaktuszok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Obrázek 1" descr="La_Orotava_balkonház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Obrázek 1" descr="A_vulkán_virágja (1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ek 1" descr="Bugambilla_bokor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Obrázek 1" descr="Graffiti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Obrázek 1" descr="Icod_de_Los_Vinos_parkocsk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ázek 1" descr="Vulkáni_virág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Obrázek 1" descr="La_Orotava_balkonház_udvar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Obrázek 1" descr="La_Orotava_utcáj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Obrázek 1" descr="Lépcsősor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Obrázek 1" descr="Loro_park_bejárat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Obrázek 1" descr="Lyukas_szikl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Obrázek 1" descr="Masc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Obrázek 1" descr="Medenc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Obrázek 1" descr="Naplement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Obrázek 1" descr="Óceánpart_naplementébe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Obrázek 1" descr="Pálmaliget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Obrázek 1" descr="Pálmasor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Obrázek 1" descr="Parkrészlet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Obrázek 1" descr="Pihenő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Obrázek 1" descr="Playa_de_Las_Teresitas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Obrázek 1" descr="San_Andrés_házai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Obrázek 1" descr="Teid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Obrázek 1" descr="Teide.jpg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Obrázek 1" descr="Teide_látkép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Obrázek 1" descr="Templom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Obrázek 1" descr="tenerife-03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Obrázek 1" descr="tenerife-05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Obrázek 1" descr="Tenerife_keleti_partszakasz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Obrázek 1" descr="Tenerifei_házfal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Obrázek 1" descr="Trópusi_f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Obrázek 1" descr="Udvar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Obrázek 1" descr="Udvarház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Obrázek 1" descr="Utcácsk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Obrázek 1" descr="Utcadísz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Obrázek 1" descr="Virág-szökőkút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Obrázek 1" descr="Vulkáni_kőzet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Obrázek 1" descr="Los_Cristiano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Obrázek 1" descr="Vulkáni_táj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3</TotalTime>
  <Words>61</Words>
  <Application>Microsoft Office PowerPoint</Application>
  <PresentationFormat>Presentación en pantalla (4:3)</PresentationFormat>
  <Paragraphs>29</Paragraphs>
  <Slides>43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LOGO PARA TODO</vt:lpstr>
      <vt:lpstr>Diseño predeterminado</vt:lpstr>
      <vt:lpstr>TENERIFE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TENERIFE</dc:title>
  <dc:creator>Jose Luis</dc:creator>
  <cp:lastModifiedBy>Jose Luis</cp:lastModifiedBy>
  <cp:revision>1</cp:revision>
  <dcterms:created xsi:type="dcterms:W3CDTF">2013-05-15T12:28:46Z</dcterms:created>
  <dcterms:modified xsi:type="dcterms:W3CDTF">2013-05-15T12:32:15Z</dcterms:modified>
</cp:coreProperties>
</file>