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udio/unknown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0" r:id="rId4"/>
    <p:sldId id="315" r:id="rId5"/>
    <p:sldId id="298" r:id="rId6"/>
    <p:sldId id="278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80" r:id="rId17"/>
    <p:sldId id="266" r:id="rId18"/>
    <p:sldId id="267" r:id="rId19"/>
    <p:sldId id="303" r:id="rId20"/>
    <p:sldId id="268" r:id="rId21"/>
    <p:sldId id="281" r:id="rId22"/>
    <p:sldId id="282" r:id="rId23"/>
    <p:sldId id="269" r:id="rId24"/>
    <p:sldId id="270" r:id="rId25"/>
    <p:sldId id="271" r:id="rId26"/>
    <p:sldId id="273" r:id="rId27"/>
    <p:sldId id="274" r:id="rId28"/>
    <p:sldId id="275" r:id="rId29"/>
    <p:sldId id="300" r:id="rId30"/>
    <p:sldId id="276" r:id="rId31"/>
    <p:sldId id="319" r:id="rId32"/>
    <p:sldId id="277" r:id="rId33"/>
    <p:sldId id="279" r:id="rId34"/>
    <p:sldId id="288" r:id="rId35"/>
    <p:sldId id="313" r:id="rId36"/>
    <p:sldId id="290" r:id="rId37"/>
    <p:sldId id="289" r:id="rId38"/>
    <p:sldId id="311" r:id="rId39"/>
    <p:sldId id="301" r:id="rId40"/>
    <p:sldId id="317" r:id="rId41"/>
    <p:sldId id="272" r:id="rId42"/>
    <p:sldId id="312" r:id="rId43"/>
    <p:sldId id="320" r:id="rId44"/>
    <p:sldId id="299" r:id="rId45"/>
    <p:sldId id="322" r:id="rId46"/>
    <p:sldId id="302" r:id="rId47"/>
    <p:sldId id="306" r:id="rId48"/>
    <p:sldId id="307" r:id="rId49"/>
    <p:sldId id="314" r:id="rId50"/>
    <p:sldId id="318" r:id="rId51"/>
    <p:sldId id="309" r:id="rId52"/>
    <p:sldId id="308" r:id="rId53"/>
    <p:sldId id="323" r:id="rId54"/>
    <p:sldId id="324" r:id="rId55"/>
    <p:sldId id="325" r:id="rId56"/>
    <p:sldId id="304" r:id="rId57"/>
    <p:sldId id="305" r:id="rId58"/>
    <p:sldId id="291" r:id="rId59"/>
    <p:sldId id="295" r:id="rId60"/>
    <p:sldId id="292" r:id="rId61"/>
    <p:sldId id="297" r:id="rId62"/>
    <p:sldId id="296" r:id="rId63"/>
    <p:sldId id="321" r:id="rId64"/>
    <p:sldId id="293" r:id="rId65"/>
    <p:sldId id="316" r:id="rId66"/>
    <p:sldId id="294" r:id="rId67"/>
    <p:sldId id="326" r:id="rId6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9pPr>
  </p:defaultTextStyle>
  <p:modifyVerifier cryptProviderType="rsaFull" cryptAlgorithmClass="hash" cryptAlgorithmType="typeAny" cryptAlgorithmSid="4" spinCount="50000" saltData="H18cZdDb1MiSE/iwXOIPTQ" hashData="t0xYjZmOiod1UfI91hKZBOOwU4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1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33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9CEA69-912F-42F2-8289-67A38859CB19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785AD-2A09-49C6-83A0-3C1BC7196B4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20AB3B-49E3-4CA9-B862-FE7EE101738E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37A67-4517-4437-80B4-6EDD1863B30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2D078EE-5A6C-48E0-AACF-9FF071BE4200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77D80-7B7A-4B3E-9818-254420483D2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AE632C-B570-48B8-95AA-CCF2334C51C1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3C4D6-B3A9-4DDB-B58A-12461C5E33C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B565AB-34E3-43C3-BC10-B065D10F875F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FA71E-8B74-447B-B58C-296722762F4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06C119-E713-4848-9D66-B42DA077257A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40B453-CEA2-4E90-88EF-8C9D4669033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CD6847-B0CE-47FC-938A-06AB9FB9C215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26A0EB-3E91-4504-B4EC-E7CEC89F993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2851C3-6E46-4D7D-945E-B10ED7668411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CE0BA-DB9E-46E9-BE1A-CCC8E7177BC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EBEC79-748B-4DD8-B695-FE35E6B4A55D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B3190-EB79-4011-8CCE-A24915D93BC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A028F96-7549-4254-9EBA-5F30CD43BA30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D1F77-3A84-4E8C-B230-36750A9DEA6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D4A801-F2A5-4433-ADA8-DE1A8A6D000E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EE558-C0BE-4917-AD51-468791A9D41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6">
                <a:lumMod val="60000"/>
                <a:lumOff val="40000"/>
              </a:schemeClr>
            </a:gs>
            <a:gs pos="3000">
              <a:schemeClr val="accent1">
                <a:tint val="44500"/>
                <a:satMod val="160000"/>
              </a:schemeClr>
            </a:gs>
            <a:gs pos="15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FD38E9F1-355E-49F6-9E75-8AEDFBAB0508}" type="datetimeFigureOut">
              <a:rPr lang="fr-FR"/>
              <a:pPr/>
              <a:t>20/11/2015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34F7FD5F-1EF2-473B-90A8-6675C6FD98AE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0" y="476250"/>
            <a:ext cx="9144000" cy="1470025"/>
          </a:xfrm>
        </p:spPr>
        <p:txBody>
          <a:bodyPr/>
          <a:lstStyle/>
          <a:p>
            <a:pPr eaLnBrk="1" hangingPunct="1"/>
            <a:r>
              <a:rPr lang="fr-FR" sz="5400" dirty="0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tura MT Script Capitals" pitchFamily="66" charset="0"/>
                <a:ea typeface="ＭＳ Ｐゴシック" charset="-128"/>
              </a:rPr>
              <a:t>Tchad: l</a:t>
            </a:r>
            <a:r>
              <a:rPr lang="fr-FR" altLang="fr-FR" sz="5400" dirty="0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tura MT Script Capitals" pitchFamily="66" charset="0"/>
                <a:ea typeface="ＭＳ Ｐゴシック" charset="-128"/>
              </a:rPr>
              <a:t>’</a:t>
            </a:r>
            <a:r>
              <a:rPr lang="fr-FR" sz="5400" dirty="0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tura MT Script Capitals" pitchFamily="66" charset="0"/>
                <a:ea typeface="ＭＳ Ｐゴシック" charset="-128"/>
              </a:rPr>
              <a:t>Ennedi</a:t>
            </a:r>
          </a:p>
        </p:txBody>
      </p:sp>
      <p:sp>
        <p:nvSpPr>
          <p:cNvPr id="13314" name="Sous-titre 2"/>
          <p:cNvSpPr>
            <a:spLocks noGrp="1"/>
          </p:cNvSpPr>
          <p:nvPr>
            <p:ph type="subTitle" idx="1"/>
          </p:nvPr>
        </p:nvSpPr>
        <p:spPr>
          <a:xfrm>
            <a:off x="1476375" y="4868863"/>
            <a:ext cx="6400800" cy="1752600"/>
          </a:xfrm>
        </p:spPr>
        <p:txBody>
          <a:bodyPr/>
          <a:lstStyle/>
          <a:p>
            <a:pPr eaLnBrk="1" hangingPunct="1"/>
            <a:r>
              <a:rPr lang="fr-FR" sz="2800" dirty="0" smtClean="0">
                <a:solidFill>
                  <a:srgbClr val="898989"/>
                </a:solidFill>
                <a:latin typeface="Matura MT Script Capitals" pitchFamily="66" charset="0"/>
                <a:ea typeface="ＭＳ Ｐゴシック" charset="-128"/>
              </a:rPr>
              <a:t>Le plateau de l</a:t>
            </a:r>
            <a:r>
              <a:rPr lang="fr-FR" altLang="fr-FR" sz="2800" dirty="0" smtClean="0">
                <a:solidFill>
                  <a:srgbClr val="898989"/>
                </a:solidFill>
                <a:latin typeface="Matura MT Script Capitals" pitchFamily="66" charset="0"/>
                <a:ea typeface="ＭＳ Ｐゴシック" charset="-128"/>
              </a:rPr>
              <a:t>’</a:t>
            </a:r>
            <a:r>
              <a:rPr lang="fr-FR" sz="2800" dirty="0" smtClean="0">
                <a:solidFill>
                  <a:srgbClr val="898989"/>
                </a:solidFill>
                <a:latin typeface="Matura MT Script Capitals" pitchFamily="66" charset="0"/>
                <a:ea typeface="ＭＳ Ｐゴシック" charset="-128"/>
              </a:rPr>
              <a:t>Ennedi est une région saharienne au </a:t>
            </a:r>
            <a:r>
              <a:rPr lang="fr-FR" sz="2800" dirty="0" err="1" smtClean="0">
                <a:solidFill>
                  <a:srgbClr val="898989"/>
                </a:solidFill>
                <a:latin typeface="Matura MT Script Capitals" pitchFamily="66" charset="0"/>
                <a:ea typeface="ＭＳ Ｐゴシック" charset="-128"/>
              </a:rPr>
              <a:t>Nord-Est</a:t>
            </a:r>
            <a:r>
              <a:rPr lang="fr-FR" sz="2800" dirty="0" smtClean="0">
                <a:solidFill>
                  <a:srgbClr val="898989"/>
                </a:solidFill>
                <a:latin typeface="Matura MT Script Capitals" pitchFamily="66" charset="0"/>
                <a:ea typeface="ＭＳ Ｐゴシック" charset="-128"/>
              </a:rPr>
              <a:t> du </a:t>
            </a:r>
            <a:r>
              <a:rPr lang="fr-FR" sz="2800" dirty="0" smtClean="0">
                <a:solidFill>
                  <a:srgbClr val="898989"/>
                </a:solidFill>
                <a:latin typeface="Matura MT Script Capitals" pitchFamily="66" charset="0"/>
                <a:ea typeface="ＭＳ Ｐゴシック" charset="-128"/>
              </a:rPr>
              <a:t>Tchad</a:t>
            </a:r>
          </a:p>
          <a:p>
            <a:r>
              <a:rPr lang="es-ES" sz="2800" dirty="0" smtClean="0"/>
              <a:t>La meseta de África subsahariana </a:t>
            </a:r>
            <a:r>
              <a:rPr lang="es-ES" sz="2800" dirty="0" err="1" smtClean="0"/>
              <a:t>Ennedi</a:t>
            </a:r>
            <a:r>
              <a:rPr lang="es-ES" sz="2800" dirty="0" smtClean="0"/>
              <a:t> es una región en el noreste de Chad</a:t>
            </a:r>
          </a:p>
          <a:p>
            <a:pPr eaLnBrk="1" hangingPunct="1"/>
            <a:endParaRPr lang="fr-FR" sz="2800" dirty="0" smtClean="0">
              <a:solidFill>
                <a:srgbClr val="898989"/>
              </a:solidFill>
              <a:latin typeface="Matura MT Script Capitals" pitchFamily="66" charset="0"/>
              <a:ea typeface="ＭＳ Ｐゴシック" charset="-128"/>
            </a:endParaRPr>
          </a:p>
        </p:txBody>
      </p:sp>
      <p:pic>
        <p:nvPicPr>
          <p:cNvPr id="13315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0" y="2095500"/>
            <a:ext cx="3048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 loop="1">
        <p:snd r:embed="rId2" name="Franck Pourcel - Barry Lindon (1.4mo) (3'2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433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6513" y="0"/>
            <a:ext cx="92122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536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6988"/>
            <a:ext cx="9197975" cy="6884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638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4925" y="549275"/>
            <a:ext cx="9136063" cy="5661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741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843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44450" y="0"/>
            <a:ext cx="91884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1945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048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150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253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39238" cy="685482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355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457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7938"/>
            <a:ext cx="9145588" cy="685006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560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7463"/>
            <a:ext cx="9144000" cy="6902451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66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56700" cy="6854825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765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28125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867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4763" y="0"/>
            <a:ext cx="9148763" cy="6858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2969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2700" y="-6350"/>
            <a:ext cx="4568825" cy="6846888"/>
          </a:xfrm>
        </p:spPr>
      </p:pic>
      <p:pic>
        <p:nvPicPr>
          <p:cNvPr id="29699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6125" y="-12700"/>
            <a:ext cx="4586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072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836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174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6350" y="0"/>
            <a:ext cx="9150350" cy="68580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277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32771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1525" y="1588"/>
            <a:ext cx="456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379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2700" y="7938"/>
            <a:ext cx="9156700" cy="6850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481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5875"/>
            <a:ext cx="9144000" cy="6873875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584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686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938" y="0"/>
            <a:ext cx="9136062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789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5750" cy="68580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891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3993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0962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352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198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301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403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88"/>
            <a:ext cx="9140825" cy="6856412"/>
          </a:xfr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505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31750"/>
            <a:ext cx="9185275" cy="68897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608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710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2700"/>
            <a:ext cx="9156700" cy="68707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813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4915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94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017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24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120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25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22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328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325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700" y="0"/>
            <a:ext cx="91694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427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71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529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700" y="0"/>
            <a:ext cx="9131300" cy="6848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632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5875" y="549275"/>
            <a:ext cx="9159875" cy="5661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734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12763" y="44450"/>
            <a:ext cx="8121650" cy="3384550"/>
          </a:xfrm>
        </p:spPr>
      </p:pic>
      <p:pic>
        <p:nvPicPr>
          <p:cNvPr id="57347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050" y="3513138"/>
            <a:ext cx="8083550" cy="336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837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1750" y="1588"/>
            <a:ext cx="9180513" cy="6856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5939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805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041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88"/>
            <a:ext cx="9178925" cy="6856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144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09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246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73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349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451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525" y="0"/>
            <a:ext cx="9134475" cy="683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553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5875" y="0"/>
            <a:ext cx="91757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656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2225"/>
            <a:ext cx="9136063" cy="6880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758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03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861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4925" y="0"/>
            <a:ext cx="90947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6963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245199" cy="750096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065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0163" y="0"/>
            <a:ext cx="91646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168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4763" y="0"/>
            <a:ext cx="91487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270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39238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373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00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475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7938"/>
            <a:ext cx="9144000" cy="6850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577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44000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680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360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>
              <a:ea typeface="ＭＳ Ｐゴシック" charset="-128"/>
            </a:endParaRPr>
          </a:p>
        </p:txBody>
      </p:sp>
      <p:pic>
        <p:nvPicPr>
          <p:cNvPr id="778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4763" y="0"/>
            <a:ext cx="9139238" cy="6884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750" y="5876925"/>
            <a:ext cx="1882775" cy="509588"/>
          </a:xfrm>
        </p:spPr>
        <p:txBody>
          <a:bodyPr/>
          <a:lstStyle/>
          <a:p>
            <a:pPr eaLnBrk="1" hangingPunct="1">
              <a:defRPr/>
            </a:pPr>
            <a:r>
              <a:rPr lang="fr-FR" sz="2800" dirty="0" smtClean="0">
                <a:solidFill>
                  <a:schemeClr val="bg1">
                    <a:lumMod val="50000"/>
                  </a:schemeClr>
                </a:solidFill>
                <a:latin typeface="Matura MT Script Capitals" panose="03020802060602070202" pitchFamily="66" charset="0"/>
                <a:ea typeface="+mj-ea"/>
              </a:rPr>
              <a:t>wagges</a:t>
            </a:r>
            <a:endParaRPr lang="fr-FR" sz="2800" dirty="0">
              <a:solidFill>
                <a:schemeClr val="bg1">
                  <a:lumMod val="50000"/>
                </a:schemeClr>
              </a:solidFill>
              <a:latin typeface="Matura MT Script Capitals" panose="03020802060602070202" pitchFamily="66" charset="0"/>
              <a:ea typeface="+mj-ea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0" y="2805113"/>
            <a:ext cx="3048000" cy="2114550"/>
          </a:xfr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6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chad_Enned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Tchad_Ennedi</Template>
  <TotalTime>7</TotalTime>
  <Words>46</Words>
  <Application>Microsoft Macintosh PowerPoint</Application>
  <PresentationFormat>Presentación en pantalla (4:3)</PresentationFormat>
  <Paragraphs>6</Paragraphs>
  <Slides>66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2" baseType="lpstr">
      <vt:lpstr>Calibri</vt:lpstr>
      <vt:lpstr>ＭＳ Ｐゴシック</vt:lpstr>
      <vt:lpstr>Arial</vt:lpstr>
      <vt:lpstr>Matura MT Script Capitals</vt:lpstr>
      <vt:lpstr>Tchad_Ennedi</vt:lpstr>
      <vt:lpstr>Diseño predeterminado</vt:lpstr>
      <vt:lpstr>Tchad: l’Ennedi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wagges</vt:lpstr>
      <vt:lpstr>Diapositiva 66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Tchad: l’Ennedi</dc:title>
  <dc:creator>..</dc:creator>
  <cp:lastModifiedBy>..</cp:lastModifiedBy>
  <cp:revision>1</cp:revision>
  <dcterms:created xsi:type="dcterms:W3CDTF">2015-11-20T21:08:26Z</dcterms:created>
  <dcterms:modified xsi:type="dcterms:W3CDTF">2015-11-20T21:16:09Z</dcterms:modified>
</cp:coreProperties>
</file>