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81" r:id="rId13"/>
    <p:sldId id="286" r:id="rId14"/>
    <p:sldId id="269" r:id="rId15"/>
    <p:sldId id="280" r:id="rId16"/>
    <p:sldId id="279" r:id="rId17"/>
    <p:sldId id="287" r:id="rId18"/>
    <p:sldId id="288" r:id="rId19"/>
    <p:sldId id="267" r:id="rId20"/>
    <p:sldId id="268" r:id="rId21"/>
    <p:sldId id="270" r:id="rId22"/>
    <p:sldId id="271" r:id="rId23"/>
    <p:sldId id="272" r:id="rId24"/>
    <p:sldId id="275" r:id="rId25"/>
    <p:sldId id="273" r:id="rId26"/>
    <p:sldId id="274" r:id="rId27"/>
    <p:sldId id="276" r:id="rId28"/>
    <p:sldId id="277" r:id="rId29"/>
    <p:sldId id="278" r:id="rId30"/>
    <p:sldId id="282" r:id="rId31"/>
    <p:sldId id="283" r:id="rId32"/>
    <p:sldId id="285" r:id="rId33"/>
    <p:sldId id="289" r:id="rId34"/>
  </p:sldIdLst>
  <p:sldSz cx="24049038" cy="14905038"/>
  <p:notesSz cx="914400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400" kern="1200">
        <a:solidFill>
          <a:schemeClr val="bg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kern="1200">
        <a:solidFill>
          <a:schemeClr val="bg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kern="1200">
        <a:solidFill>
          <a:schemeClr val="bg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kern="1200">
        <a:solidFill>
          <a:schemeClr val="bg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kern="1200">
        <a:solidFill>
          <a:schemeClr val="bg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bg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bg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bg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bg1"/>
        </a:solidFill>
        <a:latin typeface="Garamond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PTuJnBtwBnGZ69Pb022lw" hashData="B/DZ+IOHa2vyowp+K+l7Zi7NKp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728" autoAdjust="0"/>
    <p:restoredTop sz="94660"/>
  </p:normalViewPr>
  <p:slideViewPr>
    <p:cSldViewPr>
      <p:cViewPr varScale="1">
        <p:scale>
          <a:sx n="40" d="100"/>
          <a:sy n="40" d="100"/>
        </p:scale>
        <p:origin x="-384" y="-108"/>
      </p:cViewPr>
      <p:guideLst>
        <p:guide orient="horz" pos="4695"/>
        <p:guide pos="75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03400" y="4630738"/>
            <a:ext cx="20442238" cy="31940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06800" y="8445500"/>
            <a:ext cx="16835438" cy="38100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E97E16-EA21-43BF-AF6D-10B4210FBBE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E807B1-EBBF-4F1E-AB17-F50D1D5BF65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00238" y="9577388"/>
            <a:ext cx="20440650" cy="29606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00238" y="6316663"/>
            <a:ext cx="20440650" cy="32607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D671D2-6CC2-4B13-B9D0-E2E0B49F340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201738" y="3478213"/>
            <a:ext cx="10745787" cy="9836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2099925" y="3478213"/>
            <a:ext cx="10747375" cy="9836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8A2C-8DBB-474E-A613-8A8FA6964DF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01738" y="3336925"/>
            <a:ext cx="10626725" cy="1390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201738" y="4727575"/>
            <a:ext cx="10626725" cy="85867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2215813" y="3336925"/>
            <a:ext cx="10631487" cy="1390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2215813" y="4727575"/>
            <a:ext cx="10631487" cy="85867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0A96B5-6169-4ADB-8ECD-3040055D1DE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9777EF-3976-4AD3-8263-0BE72D3ABFF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11E32-BDAB-40B7-90C2-8E509C571FB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1738" y="593725"/>
            <a:ext cx="7912100" cy="25257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402763" y="593725"/>
            <a:ext cx="13444537" cy="127206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201738" y="3119438"/>
            <a:ext cx="7912100" cy="10194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C88191-7B35-4444-98CF-F62E0FB6ECB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713288" y="10433050"/>
            <a:ext cx="14430375" cy="1231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713288" y="1331913"/>
            <a:ext cx="14430375" cy="89423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713288" y="11664950"/>
            <a:ext cx="14430375" cy="17494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B8B385-E2EB-48FC-A32E-9962AB3A30E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431A86-4BAD-44B0-B583-BB199C41CA5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7437100" y="596900"/>
            <a:ext cx="5410200" cy="127174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201738" y="596900"/>
            <a:ext cx="16082962" cy="127174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9178EA-787C-4CD8-B6ED-AEA6F97ACF4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803678" y="4630228"/>
            <a:ext cx="20441682" cy="3194922"/>
          </a:xfrm>
          <a:prstGeom prst="rect">
            <a:avLst/>
          </a:prstGeom>
        </p:spPr>
        <p:txBody>
          <a:bodyPr lIns="222517" tIns="111257" rIns="222517" bIns="11125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607356" y="8446191"/>
            <a:ext cx="16834327" cy="3809065"/>
          </a:xfrm>
          <a:prstGeom prst="rect">
            <a:avLst/>
          </a:prstGeom>
        </p:spPr>
        <p:txBody>
          <a:bodyPr lIns="222517" tIns="111257" rIns="222517" bIns="111257"/>
          <a:lstStyle>
            <a:lvl1pPr marL="0" indent="0" algn="ctr">
              <a:buNone/>
              <a:defRPr/>
            </a:lvl1pPr>
            <a:lvl2pPr marL="1112575" indent="0" algn="ctr">
              <a:buNone/>
              <a:defRPr/>
            </a:lvl2pPr>
            <a:lvl3pPr marL="2225150" indent="0" algn="ctr">
              <a:buNone/>
              <a:defRPr/>
            </a:lvl3pPr>
            <a:lvl4pPr marL="3337727" indent="0" algn="ctr">
              <a:buNone/>
              <a:defRPr/>
            </a:lvl4pPr>
            <a:lvl5pPr marL="4450304" indent="0" algn="ctr">
              <a:buNone/>
              <a:defRPr/>
            </a:lvl5pPr>
            <a:lvl6pPr marL="5562877" indent="0" algn="ctr">
              <a:buNone/>
              <a:defRPr/>
            </a:lvl6pPr>
            <a:lvl7pPr marL="6675454" indent="0" algn="ctr">
              <a:buNone/>
              <a:defRPr/>
            </a:lvl7pPr>
            <a:lvl8pPr marL="7788029" indent="0" algn="ctr">
              <a:buNone/>
              <a:defRPr/>
            </a:lvl8pPr>
            <a:lvl9pPr marL="890060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01738" y="596900"/>
            <a:ext cx="21645562" cy="248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2592" tIns="111296" rIns="222592" bIns="11129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01738" y="3478213"/>
            <a:ext cx="21645562" cy="983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2592" tIns="111296" rIns="222592" bIns="1112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01738" y="13573125"/>
            <a:ext cx="5611812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2592" tIns="111296" rIns="222592" bIns="111296" numCol="1" anchor="t" anchorCtr="0" compatLnSpc="1">
            <a:prstTxWarp prst="textNoShape">
              <a:avLst/>
            </a:prstTxWarp>
          </a:bodyPr>
          <a:lstStyle>
            <a:lvl1pPr>
              <a:defRPr sz="340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216900" y="13573125"/>
            <a:ext cx="7615238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2592" tIns="111296" rIns="222592" bIns="111296" numCol="1" anchor="t" anchorCtr="0" compatLnSpc="1">
            <a:prstTxWarp prst="textNoShape">
              <a:avLst/>
            </a:prstTxWarp>
          </a:bodyPr>
          <a:lstStyle>
            <a:lvl1pPr algn="ctr">
              <a:defRPr sz="340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235488" y="13573125"/>
            <a:ext cx="5611812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2592" tIns="111296" rIns="222592" bIns="111296" numCol="1" anchor="t" anchorCtr="0" compatLnSpc="1">
            <a:prstTxWarp prst="textNoShape">
              <a:avLst/>
            </a:prstTxWarp>
          </a:bodyPr>
          <a:lstStyle>
            <a:lvl1pPr algn="r">
              <a:defRPr sz="340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fld id="{E1D7B86C-628C-4460-B732-D1F083A98774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2225675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25675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2pPr>
      <a:lvl3pPr algn="ctr" defTabSz="2225675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3pPr>
      <a:lvl4pPr algn="ctr" defTabSz="2225675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4pPr>
      <a:lvl5pPr algn="ctr" defTabSz="2225675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5pPr>
      <a:lvl6pPr marL="457200" algn="ctr" defTabSz="2225675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6pPr>
      <a:lvl7pPr marL="914400" algn="ctr" defTabSz="2225675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7pPr>
      <a:lvl8pPr marL="1371600" algn="ctr" defTabSz="2225675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8pPr>
      <a:lvl9pPr marL="1828800" algn="ctr" defTabSz="2225675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9pPr>
    </p:titleStyle>
    <p:bodyStyle>
      <a:lvl1pPr marL="835025" indent="-835025" algn="l" defTabSz="2225675" rtl="0" eaLnBrk="1" fontAlgn="base" hangingPunct="1">
        <a:spcBef>
          <a:spcPct val="20000"/>
        </a:spcBef>
        <a:spcAft>
          <a:spcPct val="0"/>
        </a:spcAft>
        <a:buChar char="•"/>
        <a:defRPr sz="7800">
          <a:solidFill>
            <a:schemeClr val="tx1"/>
          </a:solidFill>
          <a:latin typeface="+mn-lt"/>
          <a:ea typeface="+mn-ea"/>
          <a:cs typeface="+mn-cs"/>
        </a:defRPr>
      </a:lvl1pPr>
      <a:lvl2pPr marL="1808163" indent="-695325" algn="l" defTabSz="2225675" rtl="0" eaLnBrk="1" fontAlgn="base" hangingPunct="1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</a:defRPr>
      </a:lvl2pPr>
      <a:lvl3pPr marL="2782888" indent="-557213" algn="l" defTabSz="2225675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95725" indent="-557213" algn="l" defTabSz="2225675" rtl="0" eaLnBrk="1" fontAlgn="base" hangingPunct="1">
        <a:spcBef>
          <a:spcPct val="20000"/>
        </a:spcBef>
        <a:spcAft>
          <a:spcPct val="0"/>
        </a:spcAft>
        <a:buChar char="–"/>
        <a:defRPr sz="4900">
          <a:solidFill>
            <a:schemeClr val="tx1"/>
          </a:solidFill>
          <a:latin typeface="+mn-lt"/>
        </a:defRPr>
      </a:lvl4pPr>
      <a:lvl5pPr marL="5008563" indent="-557213" algn="l" defTabSz="2225675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5pPr>
      <a:lvl6pPr marL="5465763" indent="-557213" algn="l" defTabSz="2225675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6pPr>
      <a:lvl7pPr marL="5922963" indent="-557213" algn="l" defTabSz="2225675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7pPr>
      <a:lvl8pPr marL="6380163" indent="-557213" algn="l" defTabSz="2225675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8pPr>
      <a:lvl9pPr marL="6837363" indent="-557213" algn="l" defTabSz="2225675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02452" y="13573247"/>
            <a:ext cx="5611442" cy="1035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2568" tIns="111282" rIns="222568" bIns="111282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5pPr>
      <a:lvl6pPr marL="1112835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6pPr>
      <a:lvl7pPr marL="2225668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7pPr>
      <a:lvl8pPr marL="3338504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8pPr>
      <a:lvl9pPr marL="4451342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834624" indent="-834624" algn="l" rtl="0" fontAlgn="base">
        <a:spcBef>
          <a:spcPct val="20000"/>
        </a:spcBef>
        <a:spcAft>
          <a:spcPct val="0"/>
        </a:spcAft>
        <a:buChar char="•"/>
        <a:defRPr sz="7800">
          <a:solidFill>
            <a:schemeClr val="tx1"/>
          </a:solidFill>
          <a:latin typeface="+mn-lt"/>
          <a:ea typeface="+mn-ea"/>
          <a:cs typeface="+mn-cs"/>
        </a:defRPr>
      </a:lvl1pPr>
      <a:lvl2pPr marL="1808359" indent="-695521" algn="l" rtl="0" fontAlgn="base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  <a:cs typeface="+mn-cs"/>
        </a:defRPr>
      </a:lvl2pPr>
      <a:lvl3pPr marL="2782088" indent="-556418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  <a:cs typeface="+mn-cs"/>
        </a:defRPr>
      </a:lvl3pPr>
      <a:lvl4pPr marL="3894921" indent="-556418" algn="l" rtl="0" fontAlgn="base">
        <a:spcBef>
          <a:spcPct val="20000"/>
        </a:spcBef>
        <a:spcAft>
          <a:spcPct val="0"/>
        </a:spcAft>
        <a:buChar char="–"/>
        <a:defRPr sz="4900">
          <a:solidFill>
            <a:schemeClr val="tx1"/>
          </a:solidFill>
          <a:latin typeface="+mn-lt"/>
          <a:cs typeface="+mn-cs"/>
        </a:defRPr>
      </a:lvl4pPr>
      <a:lvl5pPr marL="5007757" indent="-556418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5pPr>
      <a:lvl6pPr marL="6120592" indent="-556418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6pPr>
      <a:lvl7pPr marL="7233425" indent="-556418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7pPr>
      <a:lvl8pPr marL="8346263" indent="-556418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8pPr>
      <a:lvl9pPr marL="9459096" indent="-556418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22566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112835" algn="l" defTabSz="222566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2pPr>
      <a:lvl3pPr marL="2225668" algn="l" defTabSz="222566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3pPr>
      <a:lvl4pPr marL="3338504" algn="l" defTabSz="222566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4pPr>
      <a:lvl5pPr marL="4451342" algn="l" defTabSz="222566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5pPr>
      <a:lvl6pPr marL="5564174" algn="l" defTabSz="222566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6pPr>
      <a:lvl7pPr marL="6677010" algn="l" defTabSz="222566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7pPr>
      <a:lvl8pPr marL="7789843" algn="l" defTabSz="222566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8pPr>
      <a:lvl9pPr marL="8902678" algn="l" defTabSz="222566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1263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 rot="-1750540">
            <a:off x="6711950" y="5786438"/>
            <a:ext cx="12666663" cy="525780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b="1" kern="10" dirty="0" err="1">
                <a:ln w="9525">
                  <a:round/>
                  <a:headEnd/>
                  <a:tailEnd/>
                </a:ln>
                <a:latin typeface="Garamond"/>
              </a:rPr>
              <a:t>Tchekslováquia</a:t>
            </a:r>
            <a:r>
              <a:rPr lang="es-ES" sz="3600" b="1" kern="10" dirty="0">
                <a:ln w="9525">
                  <a:round/>
                  <a:headEnd/>
                  <a:tailEnd/>
                </a:ln>
                <a:latin typeface="Garamond"/>
              </a:rPr>
              <a:t> </a:t>
            </a:r>
          </a:p>
        </p:txBody>
      </p:sp>
      <p:sp>
        <p:nvSpPr>
          <p:cNvPr id="2052" name="WordArt 6"/>
          <p:cNvSpPr>
            <a:spLocks noChangeArrowheads="1" noChangeShapeType="1" noTextEdit="1"/>
          </p:cNvSpPr>
          <p:nvPr/>
        </p:nvSpPr>
        <p:spPr bwMode="auto">
          <a:xfrm>
            <a:off x="671513" y="12711113"/>
            <a:ext cx="4876800" cy="1116012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28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Garamond"/>
              </a:rPr>
              <a:t>Created by Lia</a:t>
            </a:r>
          </a:p>
        </p:txBody>
      </p:sp>
    </p:spTree>
  </p:cSld>
  <p:clrMapOvr>
    <a:masterClrMapping/>
  </p:clrMapOvr>
  <p:transition advTm="5000">
    <p:sndAc>
      <p:stSnd>
        <p:snd r:embed="rId2" name="Frank Pourcel Tema de BillitsAAA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rág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976313" y="13930313"/>
            <a:ext cx="4953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Prague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1263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369713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Prága Tyn biser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823913" y="13777913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Prague Tyn Church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rágaipodul carol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90513" y="13701713"/>
            <a:ext cx="5638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Prague  Charles Bridge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Prá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95313" y="13769975"/>
            <a:ext cx="6324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Prague  Charles  Bridge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Prága podul carol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71513" y="13549313"/>
            <a:ext cx="6172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Prague Charles Bridge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Prág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976313" y="13854113"/>
            <a:ext cx="449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Prague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praga st vitus 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66713" y="13473113"/>
            <a:ext cx="6172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Prague St Vitus Dom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1259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71513" y="13473113"/>
            <a:ext cx="7010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Prague at  night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Hradzsin,Prág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595313" y="13769975"/>
            <a:ext cx="6324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Hradzsin  Palace Prague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Prága-Orlo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7740313" y="13777913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Prague clock with saints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Karlov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8578513" y="13244513"/>
            <a:ext cx="5105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Karlovy Vary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Csehorszá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Prág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20675"/>
            <a:ext cx="24049038" cy="152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ver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Csehorszá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3795713" y="14006513"/>
            <a:ext cx="5486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Czech architecture </a:t>
            </a: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Csehország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671513" y="13701713"/>
            <a:ext cx="358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Prague</a:t>
            </a: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Pravčická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Karlovyva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052513" y="13701713"/>
            <a:ext cx="6248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Karlovy vary</a:t>
            </a:r>
          </a:p>
        </p:txBody>
      </p:sp>
    </p:spTree>
  </p:cSld>
  <p:clrMapOvr>
    <a:masterClrMapping/>
  </p:clrMapOvr>
  <p:transition spd="slow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krumlov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95313" y="13701713"/>
            <a:ext cx="5562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Krumlov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parcul palatului Krumlo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20675"/>
            <a:ext cx="24049038" cy="152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71513" y="13549313"/>
            <a:ext cx="8001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Krumlov palace park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Krumlo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747713" y="13846175"/>
            <a:ext cx="5181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Krumlov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Konopiste castel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357313" y="13769975"/>
            <a:ext cx="6172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Konopiste castle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Konopistecaste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20675"/>
            <a:ext cx="24445913" cy="152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747713" y="13769975"/>
            <a:ext cx="6629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Konopiste castle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Konopisté,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23913" y="14006513"/>
            <a:ext cx="6934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Konopiste castle park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luboká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976313" y="13549313"/>
            <a:ext cx="6248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Hluboka castle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Hluboká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671513" y="13701713"/>
            <a:ext cx="5257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Hubloka  castle</a:t>
            </a:r>
          </a:p>
        </p:txBody>
      </p:sp>
    </p:spTree>
  </p:cSld>
  <p:clrMapOvr>
    <a:masterClrMapping/>
  </p:clrMapOvr>
  <p:transition spd="slow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Hluboka-vá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0" y="13701713"/>
            <a:ext cx="65389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   Hluboka castle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6" descr="Chesky krumlo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52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500313" y="14006513"/>
            <a:ext cx="4038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Krumlov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 descr="Csehország-Krumlov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2119313" y="14006513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Krumlov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Csehország-Krumlo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49038" cy="149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747713" y="13854113"/>
            <a:ext cx="5029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25675">
              <a:spcBef>
                <a:spcPct val="50000"/>
              </a:spcBef>
            </a:pPr>
            <a:r>
              <a:rPr lang="en-US"/>
              <a:t>Krumlov</a:t>
            </a:r>
          </a:p>
        </p:txBody>
      </p:sp>
      <p:sp>
        <p:nvSpPr>
          <p:cNvPr id="31751" name="WordArt 7"/>
          <p:cNvSpPr>
            <a:spLocks noChangeArrowheads="1" noChangeShapeType="1" noTextEdit="1"/>
          </p:cNvSpPr>
          <p:nvPr/>
        </p:nvSpPr>
        <p:spPr bwMode="auto">
          <a:xfrm>
            <a:off x="11339513" y="8520113"/>
            <a:ext cx="3429000" cy="1581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Garamond"/>
              </a:rPr>
              <a:t>End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3175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477844"/>
            <a:ext cx="24049038" cy="49683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222517" tIns="111257" rIns="222517" bIns="11125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974679"/>
            <a:ext cx="24049038" cy="1093036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22517" tIns="111257" rIns="222517" bIns="11125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0625" y="0"/>
            <a:ext cx="12826154" cy="3395036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140294"/>
            <a:ext cx="24049038" cy="5764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22517" tIns="111257" rIns="222517" bIns="11125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600" b="1" dirty="0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11700" dirty="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117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10700" dirty="0">
                <a:solidFill>
                  <a:schemeClr val="tx1"/>
                </a:solidFill>
                <a:latin typeface="Kristen ITC" pitchFamily="66" charset="0"/>
              </a:rPr>
              <a:t>Puedes ver más entrando </a:t>
            </a:r>
            <a:r>
              <a:rPr lang="es-ES" sz="10700" dirty="0">
                <a:latin typeface="Kristen ITC" pitchFamily="66" charset="0"/>
              </a:rPr>
              <a:t/>
            </a:r>
            <a:br>
              <a:rPr lang="es-ES" sz="10700" dirty="0">
                <a:latin typeface="Kristen ITC" pitchFamily="66" charset="0"/>
              </a:rPr>
            </a:br>
            <a:r>
              <a:rPr lang="es-ES" sz="107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107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3006130" y="10267917"/>
            <a:ext cx="7014303" cy="394878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222517" tIns="111257" rIns="222517" bIns="11125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830240" y="9108636"/>
            <a:ext cx="6212668" cy="5133958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621659" y="10599140"/>
            <a:ext cx="3206538" cy="215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458850"/>
            <a:ext cx="1402861" cy="115928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7618130"/>
            <a:ext cx="1402861" cy="115928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8777411"/>
            <a:ext cx="1402861" cy="115928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9936692"/>
            <a:ext cx="1402861" cy="115928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ECOSLOVAQUIA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256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256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CHECOSLOVAQUIA</Template>
  <TotalTime>2</TotalTime>
  <Words>72</Words>
  <Application>Microsoft Office PowerPoint</Application>
  <PresentationFormat>Personalizado</PresentationFormat>
  <Paragraphs>31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7" baseType="lpstr">
      <vt:lpstr>Garamond</vt:lpstr>
      <vt:lpstr>Arial</vt:lpstr>
      <vt:lpstr>Calibri</vt:lpstr>
      <vt:lpstr>CHECOSLOVAQUIA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2016-08-21T19:19:59Z</dcterms:created>
  <dcterms:modified xsi:type="dcterms:W3CDTF">2016-08-21T19:22:34Z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0008009e43000000000001023620</vt:lpwstr>
  </property>
</Properties>
</file>