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3" r:id="rId3"/>
    <p:sldId id="287" r:id="rId4"/>
    <p:sldId id="293" r:id="rId5"/>
    <p:sldId id="298" r:id="rId6"/>
    <p:sldId id="260" r:id="rId7"/>
    <p:sldId id="297" r:id="rId8"/>
    <p:sldId id="270" r:id="rId9"/>
    <p:sldId id="296" r:id="rId10"/>
    <p:sldId id="295" r:id="rId11"/>
    <p:sldId id="274" r:id="rId12"/>
    <p:sldId id="294" r:id="rId13"/>
    <p:sldId id="302" r:id="rId14"/>
    <p:sldId id="275" r:id="rId15"/>
    <p:sldId id="301" r:id="rId16"/>
    <p:sldId id="276" r:id="rId17"/>
    <p:sldId id="300" r:id="rId18"/>
    <p:sldId id="299" r:id="rId19"/>
    <p:sldId id="305" r:id="rId20"/>
    <p:sldId id="262" r:id="rId21"/>
    <p:sldId id="304" r:id="rId22"/>
    <p:sldId id="303" r:id="rId23"/>
    <p:sldId id="284" r:id="rId24"/>
    <p:sldId id="290" r:id="rId25"/>
    <p:sldId id="306" r:id="rId2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jPdhAylCb8XWiZGb0A4dig==" hashData="u7i1Opkd/wq00QZuRG3zzmliF7Q="/>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50" d="100"/>
          <a:sy n="50" d="100"/>
        </p:scale>
        <p:origin x="-2316" y="-1236"/>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AA37B0E-33EC-47C5-AF9B-AC056DA11350}" type="datetimeFigureOut">
              <a:rPr lang="es-ES" smtClean="0"/>
              <a:pPr/>
              <a:t>05/06/2015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B347B425-2306-470E-8F7B-BE8F86573364}" type="slidenum">
              <a:rPr lang="es-ES" smtClean="0"/>
              <a:pPr/>
              <a:t>‹Nº›</a:t>
            </a:fld>
            <a:endParaRPr lang="es-ES" dirty="0"/>
          </a:p>
        </p:txBody>
      </p:sp>
    </p:spTree>
    <p:extLst>
      <p:ext uri="{BB962C8B-B14F-4D97-AF65-F5344CB8AC3E}">
        <p14:creationId xmlns:p14="http://schemas.microsoft.com/office/powerpoint/2010/main" xmlns="" val="30937781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AA37B0E-33EC-47C5-AF9B-AC056DA11350}" type="datetimeFigureOut">
              <a:rPr lang="es-ES" smtClean="0"/>
              <a:pPr/>
              <a:t>05/06/2015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B347B425-2306-470E-8F7B-BE8F86573364}" type="slidenum">
              <a:rPr lang="es-ES" smtClean="0"/>
              <a:pPr/>
              <a:t>‹Nº›</a:t>
            </a:fld>
            <a:endParaRPr lang="es-ES" dirty="0"/>
          </a:p>
        </p:txBody>
      </p:sp>
    </p:spTree>
    <p:extLst>
      <p:ext uri="{BB962C8B-B14F-4D97-AF65-F5344CB8AC3E}">
        <p14:creationId xmlns:p14="http://schemas.microsoft.com/office/powerpoint/2010/main" xmlns="" val="16900186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AA37B0E-33EC-47C5-AF9B-AC056DA11350}" type="datetimeFigureOut">
              <a:rPr lang="es-ES" smtClean="0"/>
              <a:pPr/>
              <a:t>05/06/2015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B347B425-2306-470E-8F7B-BE8F86573364}" type="slidenum">
              <a:rPr lang="es-ES" smtClean="0"/>
              <a:pPr/>
              <a:t>‹Nº›</a:t>
            </a:fld>
            <a:endParaRPr lang="es-ES" dirty="0"/>
          </a:p>
        </p:txBody>
      </p:sp>
    </p:spTree>
    <p:extLst>
      <p:ext uri="{BB962C8B-B14F-4D97-AF65-F5344CB8AC3E}">
        <p14:creationId xmlns:p14="http://schemas.microsoft.com/office/powerpoint/2010/main" xmlns="" val="22302848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AA37B0E-33EC-47C5-AF9B-AC056DA11350}" type="datetimeFigureOut">
              <a:rPr lang="es-ES" smtClean="0"/>
              <a:pPr/>
              <a:t>05/06/2015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B347B425-2306-470E-8F7B-BE8F86573364}" type="slidenum">
              <a:rPr lang="es-ES" smtClean="0"/>
              <a:pPr/>
              <a:t>‹Nº›</a:t>
            </a:fld>
            <a:endParaRPr lang="es-ES" dirty="0"/>
          </a:p>
        </p:txBody>
      </p:sp>
    </p:spTree>
    <p:extLst>
      <p:ext uri="{BB962C8B-B14F-4D97-AF65-F5344CB8AC3E}">
        <p14:creationId xmlns:p14="http://schemas.microsoft.com/office/powerpoint/2010/main" xmlns="" val="22518733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AA37B0E-33EC-47C5-AF9B-AC056DA11350}" type="datetimeFigureOut">
              <a:rPr lang="es-ES" smtClean="0"/>
              <a:pPr/>
              <a:t>05/06/2015</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B347B425-2306-470E-8F7B-BE8F86573364}" type="slidenum">
              <a:rPr lang="es-ES" smtClean="0"/>
              <a:pPr/>
              <a:t>‹Nº›</a:t>
            </a:fld>
            <a:endParaRPr lang="es-ES" dirty="0"/>
          </a:p>
        </p:txBody>
      </p:sp>
    </p:spTree>
    <p:extLst>
      <p:ext uri="{BB962C8B-B14F-4D97-AF65-F5344CB8AC3E}">
        <p14:creationId xmlns:p14="http://schemas.microsoft.com/office/powerpoint/2010/main" xmlns="" val="1118056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AA37B0E-33EC-47C5-AF9B-AC056DA11350}" type="datetimeFigureOut">
              <a:rPr lang="es-ES" smtClean="0"/>
              <a:pPr/>
              <a:t>05/06/2015</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B347B425-2306-470E-8F7B-BE8F86573364}" type="slidenum">
              <a:rPr lang="es-ES" smtClean="0"/>
              <a:pPr/>
              <a:t>‹Nº›</a:t>
            </a:fld>
            <a:endParaRPr lang="es-ES" dirty="0"/>
          </a:p>
        </p:txBody>
      </p:sp>
    </p:spTree>
    <p:extLst>
      <p:ext uri="{BB962C8B-B14F-4D97-AF65-F5344CB8AC3E}">
        <p14:creationId xmlns:p14="http://schemas.microsoft.com/office/powerpoint/2010/main" xmlns="" val="27154642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AA37B0E-33EC-47C5-AF9B-AC056DA11350}" type="datetimeFigureOut">
              <a:rPr lang="es-ES" smtClean="0"/>
              <a:pPr/>
              <a:t>05/06/2015</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B347B425-2306-470E-8F7B-BE8F86573364}" type="slidenum">
              <a:rPr lang="es-ES" smtClean="0"/>
              <a:pPr/>
              <a:t>‹Nº›</a:t>
            </a:fld>
            <a:endParaRPr lang="es-ES" dirty="0"/>
          </a:p>
        </p:txBody>
      </p:sp>
    </p:spTree>
    <p:extLst>
      <p:ext uri="{BB962C8B-B14F-4D97-AF65-F5344CB8AC3E}">
        <p14:creationId xmlns:p14="http://schemas.microsoft.com/office/powerpoint/2010/main" xmlns="" val="12328648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AA37B0E-33EC-47C5-AF9B-AC056DA11350}" type="datetimeFigureOut">
              <a:rPr lang="es-ES" smtClean="0"/>
              <a:pPr/>
              <a:t>05/06/2015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B347B425-2306-470E-8F7B-BE8F86573364}" type="slidenum">
              <a:rPr lang="es-ES" smtClean="0"/>
              <a:pPr/>
              <a:t>‹Nº›</a:t>
            </a:fld>
            <a:endParaRPr lang="es-ES" dirty="0"/>
          </a:p>
        </p:txBody>
      </p:sp>
    </p:spTree>
    <p:extLst>
      <p:ext uri="{BB962C8B-B14F-4D97-AF65-F5344CB8AC3E}">
        <p14:creationId xmlns:p14="http://schemas.microsoft.com/office/powerpoint/2010/main" xmlns="" val="8107296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AA37B0E-33EC-47C5-AF9B-AC056DA11350}" type="datetimeFigureOut">
              <a:rPr lang="es-ES" smtClean="0"/>
              <a:pPr/>
              <a:t>05/06/2015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B347B425-2306-470E-8F7B-BE8F86573364}" type="slidenum">
              <a:rPr lang="es-ES" smtClean="0"/>
              <a:pPr/>
              <a:t>‹Nº›</a:t>
            </a:fld>
            <a:endParaRPr lang="es-ES" dirty="0"/>
          </a:p>
        </p:txBody>
      </p:sp>
    </p:spTree>
    <p:extLst>
      <p:ext uri="{BB962C8B-B14F-4D97-AF65-F5344CB8AC3E}">
        <p14:creationId xmlns:p14="http://schemas.microsoft.com/office/powerpoint/2010/main" xmlns="" val="42654090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AA37B0E-33EC-47C5-AF9B-AC056DA11350}" type="datetimeFigureOut">
              <a:rPr lang="es-ES" smtClean="0"/>
              <a:pPr/>
              <a:t>05/06/2015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B347B425-2306-470E-8F7B-BE8F86573364}" type="slidenum">
              <a:rPr lang="es-ES" smtClean="0"/>
              <a:pPr/>
              <a:t>‹Nº›</a:t>
            </a:fld>
            <a:endParaRPr lang="es-ES" dirty="0"/>
          </a:p>
        </p:txBody>
      </p:sp>
    </p:spTree>
    <p:extLst>
      <p:ext uri="{BB962C8B-B14F-4D97-AF65-F5344CB8AC3E}">
        <p14:creationId xmlns:p14="http://schemas.microsoft.com/office/powerpoint/2010/main" xmlns="" val="39947395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AA37B0E-33EC-47C5-AF9B-AC056DA11350}" type="datetimeFigureOut">
              <a:rPr lang="es-ES" smtClean="0"/>
              <a:pPr/>
              <a:t>05/06/2015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B347B425-2306-470E-8F7B-BE8F86573364}" type="slidenum">
              <a:rPr lang="es-ES" smtClean="0"/>
              <a:pPr/>
              <a:t>‹Nº›</a:t>
            </a:fld>
            <a:endParaRPr lang="es-ES" dirty="0"/>
          </a:p>
        </p:txBody>
      </p:sp>
    </p:spTree>
    <p:extLst>
      <p:ext uri="{BB962C8B-B14F-4D97-AF65-F5344CB8AC3E}">
        <p14:creationId xmlns:p14="http://schemas.microsoft.com/office/powerpoint/2010/main" xmlns="" val="4074613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A37B0E-33EC-47C5-AF9B-AC056DA11350}" type="datetimeFigureOut">
              <a:rPr lang="es-ES" smtClean="0"/>
              <a:pPr/>
              <a:t>05/06/2015</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47B425-2306-470E-8F7B-BE8F86573364}" type="slidenum">
              <a:rPr lang="es-ES" smtClean="0"/>
              <a:pPr/>
              <a:t>‹Nº›</a:t>
            </a:fld>
            <a:endParaRPr lang="es-ES" dirty="0"/>
          </a:p>
        </p:txBody>
      </p:sp>
    </p:spTree>
    <p:extLst>
      <p:ext uri="{BB962C8B-B14F-4D97-AF65-F5344CB8AC3E}">
        <p14:creationId xmlns:p14="http://schemas.microsoft.com/office/powerpoint/2010/main" xmlns="" val="1146360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19.jpeg"/></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26.jpeg"/></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hyperlink" Target="https://vk.com/mispps" TargetMode="External"/><Relationship Id="rId3" Type="http://schemas.openxmlformats.org/officeDocument/2006/relationships/image" Target="../media/image29.png"/><Relationship Id="rId7" Type="http://schemas.openxmlformats.org/officeDocument/2006/relationships/hyperlink" Target="https://www.facebook.com/mispps" TargetMode="External"/><Relationship Id="rId12" Type="http://schemas.openxmlformats.org/officeDocument/2006/relationships/image" Target="../media/image3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1.png"/><Relationship Id="rId11" Type="http://schemas.openxmlformats.org/officeDocument/2006/relationships/hyperlink" Target="https://plus.google.com/+Mispps/" TargetMode="External"/><Relationship Id="rId5" Type="http://schemas.openxmlformats.org/officeDocument/2006/relationships/image" Target="../media/image30.png"/><Relationship Id="rId10" Type="http://schemas.openxmlformats.org/officeDocument/2006/relationships/image" Target="../media/image3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354162"/>
          </a:xfrm>
          <a:solidFill>
            <a:schemeClr val="accent6">
              <a:lumMod val="40000"/>
              <a:lumOff val="60000"/>
            </a:schemeClr>
          </a:solidFill>
          <a:ln w="38100">
            <a:solidFill>
              <a:srgbClr val="FF0000"/>
            </a:solidFill>
          </a:ln>
        </p:spPr>
        <p:txBody>
          <a:bodyPr>
            <a:noAutofit/>
          </a:bodyPr>
          <a:lstStyle/>
          <a:p>
            <a:pPr lvl="0"/>
            <a:r>
              <a:rPr lang="es-ES" sz="2800" b="1" cap="all" dirty="0" smtClean="0">
                <a:latin typeface="Bradley Hand ITC" pitchFamily="66" charset="0"/>
              </a:rPr>
              <a:t/>
            </a:r>
            <a:br>
              <a:rPr lang="es-ES" sz="2800" b="1" cap="all" dirty="0" smtClean="0">
                <a:latin typeface="Bradley Hand ITC" pitchFamily="66" charset="0"/>
              </a:rPr>
            </a:br>
            <a:r>
              <a:rPr lang="es-ES" sz="2800" b="1" cap="all" dirty="0" smtClean="0">
                <a:latin typeface="+mn-lt"/>
              </a:rPr>
              <a:t>PALACIO </a:t>
            </a:r>
            <a:r>
              <a:rPr lang="es-ES" sz="2800" b="1" cap="all" dirty="0">
                <a:latin typeface="+mn-lt"/>
              </a:rPr>
              <a:t>DE TAJ MAHAL ARQUITECTURA INDIA ISLÁMICA </a:t>
            </a:r>
            <a:r>
              <a:rPr lang="es-ES" sz="2800" b="1" cap="all" dirty="0" smtClean="0">
                <a:latin typeface="+mn-lt"/>
              </a:rPr>
              <a:t/>
            </a:r>
            <a:br>
              <a:rPr lang="es-ES" sz="2800" b="1" cap="all" dirty="0" smtClean="0">
                <a:latin typeface="+mn-lt"/>
              </a:rPr>
            </a:br>
            <a:r>
              <a:rPr lang="es-ES" sz="2800" b="1" cap="all" dirty="0" smtClean="0">
                <a:latin typeface="Bradley Hand ITC" pitchFamily="66" charset="0"/>
              </a:rPr>
              <a:t>HISTORIA  DE  </a:t>
            </a:r>
            <a:r>
              <a:rPr lang="es-ES" sz="2800" b="1" cap="all" dirty="0">
                <a:latin typeface="Bradley Hand ITC" pitchFamily="66" charset="0"/>
              </a:rPr>
              <a:t>AMOR</a:t>
            </a:r>
            <a:r>
              <a:rPr lang="es-ES" sz="2800" b="1" dirty="0">
                <a:latin typeface="+mn-lt"/>
              </a:rPr>
              <a:t/>
            </a:r>
            <a:br>
              <a:rPr lang="es-ES" sz="2800" b="1" dirty="0">
                <a:latin typeface="+mn-lt"/>
              </a:rPr>
            </a:br>
            <a:endParaRPr lang="es-ES" sz="2800" b="1" dirty="0">
              <a:latin typeface="+mn-lt"/>
            </a:endParaRPr>
          </a:p>
        </p:txBody>
      </p:sp>
      <p:sp>
        <p:nvSpPr>
          <p:cNvPr id="3" name="2 Marcador de contenido"/>
          <p:cNvSpPr>
            <a:spLocks noGrp="1"/>
          </p:cNvSpPr>
          <p:nvPr>
            <p:ph idx="1"/>
          </p:nvPr>
        </p:nvSpPr>
        <p:spPr>
          <a:xfrm>
            <a:off x="467544" y="1916832"/>
            <a:ext cx="8229600" cy="4525963"/>
          </a:xfrm>
        </p:spPr>
        <p:txBody>
          <a:bodyPr>
            <a:normAutofit/>
          </a:bodyPr>
          <a:lstStyle/>
          <a:p>
            <a:pPr lvl="0"/>
            <a:r>
              <a:rPr lang="es-ES" sz="3600" i="1" dirty="0">
                <a:solidFill>
                  <a:schemeClr val="accent2">
                    <a:lumMod val="75000"/>
                  </a:schemeClr>
                </a:solidFill>
              </a:rPr>
              <a:t>Obra cumbre de la arquitectura </a:t>
            </a:r>
            <a:r>
              <a:rPr lang="es-ES" sz="3600" i="1" dirty="0" smtClean="0">
                <a:solidFill>
                  <a:schemeClr val="accent2">
                    <a:lumMod val="75000"/>
                  </a:schemeClr>
                </a:solidFill>
              </a:rPr>
              <a:t>mongol</a:t>
            </a:r>
            <a:r>
              <a:rPr lang="es-ES" sz="3600" i="1" dirty="0">
                <a:solidFill>
                  <a:schemeClr val="accent2">
                    <a:lumMod val="75000"/>
                  </a:schemeClr>
                </a:solidFill>
              </a:rPr>
              <a:t>, el Taj Mahal está considerado como uno de los más bellos edificios del mundo. </a:t>
            </a:r>
            <a:endParaRPr lang="es-ES" sz="3600" i="1" dirty="0" smtClean="0">
              <a:solidFill>
                <a:schemeClr val="accent2">
                  <a:lumMod val="75000"/>
                </a:schemeClr>
              </a:solidFill>
            </a:endParaRPr>
          </a:p>
          <a:p>
            <a:pPr lvl="0"/>
            <a:r>
              <a:rPr lang="es-ES" sz="3600" i="1" dirty="0" smtClean="0">
                <a:solidFill>
                  <a:schemeClr val="tx2">
                    <a:lumMod val="75000"/>
                  </a:schemeClr>
                </a:solidFill>
              </a:rPr>
              <a:t>Fue </a:t>
            </a:r>
            <a:r>
              <a:rPr lang="es-ES" sz="3600" i="1" dirty="0">
                <a:solidFill>
                  <a:schemeClr val="tx2">
                    <a:lumMod val="75000"/>
                  </a:schemeClr>
                </a:solidFill>
              </a:rPr>
              <a:t>levantado en Agra, al norte de la India, por iniciativa del emperador Shah Jahan, en memoria de su esposa </a:t>
            </a:r>
            <a:r>
              <a:rPr lang="es-ES" sz="3600" i="1" dirty="0" err="1">
                <a:solidFill>
                  <a:schemeClr val="tx2">
                    <a:lumMod val="75000"/>
                  </a:schemeClr>
                </a:solidFill>
              </a:rPr>
              <a:t>Muntaz</a:t>
            </a:r>
            <a:r>
              <a:rPr lang="es-ES" sz="3600" i="1" dirty="0">
                <a:solidFill>
                  <a:schemeClr val="tx2">
                    <a:lumMod val="75000"/>
                  </a:schemeClr>
                </a:solidFill>
              </a:rPr>
              <a:t> </a:t>
            </a:r>
            <a:r>
              <a:rPr lang="es-ES" sz="3600" i="1" dirty="0" err="1">
                <a:solidFill>
                  <a:schemeClr val="tx2">
                    <a:lumMod val="75000"/>
                  </a:schemeClr>
                </a:solidFill>
              </a:rPr>
              <a:t>Mahal</a:t>
            </a:r>
            <a:r>
              <a:rPr lang="es-ES" sz="3600" i="1" dirty="0">
                <a:solidFill>
                  <a:schemeClr val="tx2">
                    <a:lumMod val="75000"/>
                  </a:schemeClr>
                </a:solidFill>
              </a:rPr>
              <a:t>.</a:t>
            </a:r>
            <a:endParaRPr lang="es-ES" sz="3600" dirty="0">
              <a:solidFill>
                <a:schemeClr val="tx2">
                  <a:lumMod val="75000"/>
                </a:schemeClr>
              </a:solidFill>
            </a:endParaRPr>
          </a:p>
          <a:p>
            <a:endParaRPr lang="es-ES" sz="3600" dirty="0"/>
          </a:p>
        </p:txBody>
      </p:sp>
    </p:spTree>
    <p:extLst>
      <p:ext uri="{BB962C8B-B14F-4D97-AF65-F5344CB8AC3E}">
        <p14:creationId xmlns:p14="http://schemas.microsoft.com/office/powerpoint/2010/main" xmlns="" val="103975479"/>
      </p:ext>
    </p:extLst>
  </p:cSld>
  <p:clrMapOvr>
    <a:masterClrMapping/>
  </p:clrMapOvr>
  <mc:AlternateContent xmlns:mc="http://schemas.openxmlformats.org/markup-compatibility/2006">
    <mc:Choice xmlns:p14="http://schemas.microsoft.com/office/powerpoint/2010/main" xmlns="" Requires="p14">
      <p:transition spd="slow" p14:dur="2000" advClick="0" advTm="19000">
        <p:sndAc>
          <p:stSnd loop="1">
            <p:snd r:embed="rId3" name="AMADA AMANTE 1.wav"/>
          </p:stSnd>
        </p:sndAc>
      </p:transition>
    </mc:Choice>
    <mc:Fallback>
      <p:transition spd="slow" advClick="0" advTm="19000">
        <p:sndAc>
          <p:stSnd loop="1">
            <p:snd r:embed="rId2" name="AMADA AMANTE 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6" presetClass="emph" presetSubtype="0" fill="hold" grpId="0" nodeType="afterEffect">
                                  <p:stCondLst>
                                    <p:cond delay="0"/>
                                  </p:stCondLst>
                                  <p:childTnLst>
                                    <p:animEffect transition="out" filter="fade">
                                      <p:cBhvr>
                                        <p:cTn id="12" dur="4000" tmFilter="0, 0; .2, .5; .8, .5; 1, 0"/>
                                        <p:tgtEl>
                                          <p:spTgt spid="3">
                                            <p:txEl>
                                              <p:pRg st="0" end="0"/>
                                            </p:txEl>
                                          </p:spTgt>
                                        </p:tgtEl>
                                      </p:cBhvr>
                                    </p:animEffect>
                                    <p:animScale>
                                      <p:cBhvr>
                                        <p:cTn id="13" dur="2000" autoRev="1" fill="hold"/>
                                        <p:tgtEl>
                                          <p:spTgt spid="3">
                                            <p:txEl>
                                              <p:pRg st="0" end="0"/>
                                            </p:txEl>
                                          </p:spTgt>
                                        </p:tgtEl>
                                      </p:cBhvr>
                                      <p:by x="105000" y="105000"/>
                                    </p:animScale>
                                  </p:childTnLst>
                                </p:cTn>
                              </p:par>
                            </p:childTnLst>
                          </p:cTn>
                        </p:par>
                        <p:par>
                          <p:cTn id="14" fill="hold">
                            <p:stCondLst>
                              <p:cond delay="5000"/>
                            </p:stCondLst>
                            <p:childTnLst>
                              <p:par>
                                <p:cTn id="15" presetID="26" presetClass="emph" presetSubtype="0" fill="hold" grpId="0" nodeType="afterEffect">
                                  <p:stCondLst>
                                    <p:cond delay="0"/>
                                  </p:stCondLst>
                                  <p:childTnLst>
                                    <p:animEffect transition="out" filter="fade">
                                      <p:cBhvr>
                                        <p:cTn id="16" dur="4000" tmFilter="0, 0; .2, .5; .8, .5; 1, 0"/>
                                        <p:tgtEl>
                                          <p:spTgt spid="3">
                                            <p:txEl>
                                              <p:pRg st="1" end="1"/>
                                            </p:txEl>
                                          </p:spTgt>
                                        </p:tgtEl>
                                      </p:cBhvr>
                                    </p:animEffect>
                                    <p:animScale>
                                      <p:cBhvr>
                                        <p:cTn id="17" dur="2000" autoRev="1" fill="hold"/>
                                        <p:tgtEl>
                                          <p:spTgt spid="3">
                                            <p:txEl>
                                              <p:pRg st="1" end="1"/>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5" name="4 Marcador de contenido"/>
          <p:cNvSpPr>
            <a:spLocks noGrp="1"/>
          </p:cNvSpPr>
          <p:nvPr>
            <p:ph idx="1"/>
          </p:nvPr>
        </p:nvSpPr>
        <p:spPr/>
        <p:txBody>
          <a:bodyPr/>
          <a:lstStyle/>
          <a:p>
            <a:endParaRPr lang="es-ES"/>
          </a:p>
        </p:txBody>
      </p:sp>
      <p:sp>
        <p:nvSpPr>
          <p:cNvPr id="6" name="5 Rectángulo"/>
          <p:cNvSpPr/>
          <p:nvPr/>
        </p:nvSpPr>
        <p:spPr>
          <a:xfrm>
            <a:off x="0" y="0"/>
            <a:ext cx="9144000" cy="685800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89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3 Marcador de contenido"/>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35104" y="0"/>
            <a:ext cx="9183357" cy="6887518"/>
          </a:xfrm>
          <a:prstGeom prst="rect">
            <a:avLst/>
          </a:prstGeom>
        </p:spPr>
      </p:pic>
      <p:pic>
        <p:nvPicPr>
          <p:cNvPr id="9" name="8 Imagen"/>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5104" y="-29518"/>
            <a:ext cx="9183357" cy="6887518"/>
          </a:xfrm>
          <a:prstGeom prst="rect">
            <a:avLst/>
          </a:prstGeom>
        </p:spPr>
      </p:pic>
    </p:spTree>
    <p:extLst>
      <p:ext uri="{BB962C8B-B14F-4D97-AF65-F5344CB8AC3E}">
        <p14:creationId xmlns:p14="http://schemas.microsoft.com/office/powerpoint/2010/main" xmlns="" val="1540240826"/>
      </p:ext>
    </p:extLst>
  </p:cSld>
  <p:clrMapOvr>
    <a:masterClrMapping/>
  </p:clrMapOvr>
  <mc:AlternateContent xmlns:mc="http://schemas.openxmlformats.org/markup-compatibility/2006">
    <mc:Choice xmlns:p14="http://schemas.microsoft.com/office/powerpoint/2010/main" xmlns="" Requires="p14">
      <p:transition spd="slow" p14:dur="2000" advTm="11000"/>
    </mc:Choice>
    <mc:Fallback>
      <p:transition spd="slow" advTm="1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4500" tmFilter="0, 0; .2, .5; .8, .5; 1, 0"/>
                                        <p:tgtEl>
                                          <p:spTgt spid="7"/>
                                        </p:tgtEl>
                                      </p:cBhvr>
                                    </p:animEffect>
                                    <p:animScale>
                                      <p:cBhvr>
                                        <p:cTn id="7" dur="2250" autoRev="1" fill="hold"/>
                                        <p:tgtEl>
                                          <p:spTgt spid="7"/>
                                        </p:tgtEl>
                                      </p:cBhvr>
                                      <p:by x="105000" y="105000"/>
                                    </p:animScale>
                                  </p:childTnLst>
                                </p:cTn>
                              </p:par>
                            </p:childTnLst>
                          </p:cTn>
                        </p:par>
                        <p:par>
                          <p:cTn id="8" fill="hold">
                            <p:stCondLst>
                              <p:cond delay="4500"/>
                            </p:stCondLst>
                            <p:childTnLst>
                              <p:par>
                                <p:cTn id="9" presetID="31"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4000" fill="hold"/>
                                        <p:tgtEl>
                                          <p:spTgt spid="9"/>
                                        </p:tgtEl>
                                        <p:attrNameLst>
                                          <p:attrName>ppt_w</p:attrName>
                                        </p:attrNameLst>
                                      </p:cBhvr>
                                      <p:tavLst>
                                        <p:tav tm="0">
                                          <p:val>
                                            <p:fltVal val="0"/>
                                          </p:val>
                                        </p:tav>
                                        <p:tav tm="100000">
                                          <p:val>
                                            <p:strVal val="#ppt_w"/>
                                          </p:val>
                                        </p:tav>
                                      </p:tavLst>
                                    </p:anim>
                                    <p:anim calcmode="lin" valueType="num">
                                      <p:cBhvr>
                                        <p:cTn id="12" dur="4000" fill="hold"/>
                                        <p:tgtEl>
                                          <p:spTgt spid="9"/>
                                        </p:tgtEl>
                                        <p:attrNameLst>
                                          <p:attrName>ppt_h</p:attrName>
                                        </p:attrNameLst>
                                      </p:cBhvr>
                                      <p:tavLst>
                                        <p:tav tm="0">
                                          <p:val>
                                            <p:fltVal val="0"/>
                                          </p:val>
                                        </p:tav>
                                        <p:tav tm="100000">
                                          <p:val>
                                            <p:strVal val="#ppt_h"/>
                                          </p:val>
                                        </p:tav>
                                      </p:tavLst>
                                    </p:anim>
                                    <p:anim calcmode="lin" valueType="num">
                                      <p:cBhvr>
                                        <p:cTn id="13" dur="4000" fill="hold"/>
                                        <p:tgtEl>
                                          <p:spTgt spid="9"/>
                                        </p:tgtEl>
                                        <p:attrNameLst>
                                          <p:attrName>style.rotation</p:attrName>
                                        </p:attrNameLst>
                                      </p:cBhvr>
                                      <p:tavLst>
                                        <p:tav tm="0">
                                          <p:val>
                                            <p:fltVal val="90"/>
                                          </p:val>
                                        </p:tav>
                                        <p:tav tm="100000">
                                          <p:val>
                                            <p:fltVal val="0"/>
                                          </p:val>
                                        </p:tav>
                                      </p:tavLst>
                                    </p:anim>
                                    <p:animEffect transition="in" filter="fade">
                                      <p:cBhvr>
                                        <p:cTn id="14" dur="4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sp>
        <p:nvSpPr>
          <p:cNvPr id="4" name="3 Rectángulo"/>
          <p:cNvSpPr/>
          <p:nvPr/>
        </p:nvSpPr>
        <p:spPr>
          <a:xfrm>
            <a:off x="0" y="0"/>
            <a:ext cx="9144000" cy="685800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89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3 Marcador de contenido"/>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219716" cy="6858000"/>
          </a:xfrm>
          <a:prstGeom prst="rect">
            <a:avLst/>
          </a:prstGeom>
        </p:spPr>
      </p:pic>
    </p:spTree>
    <p:extLst>
      <p:ext uri="{BB962C8B-B14F-4D97-AF65-F5344CB8AC3E}">
        <p14:creationId xmlns:p14="http://schemas.microsoft.com/office/powerpoint/2010/main" xmlns="" val="312775504"/>
      </p:ext>
    </p:extLst>
  </p:cSld>
  <p:clrMapOvr>
    <a:masterClrMapping/>
  </p:clrMapOvr>
  <mc:AlternateContent xmlns:mc="http://schemas.openxmlformats.org/markup-compatibility/2006">
    <mc:Choice xmlns:p14="http://schemas.microsoft.com/office/powerpoint/2010/main" xmlns="" Requires="p14">
      <p:transition spd="slow" p14:dur="2000" advTm="7000"/>
    </mc:Choice>
    <mc:Fallback>
      <p:transition spd="slow" advTm="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0"/>
                                  </p:stCondLst>
                                  <p:childTnLst>
                                    <p:animScale>
                                      <p:cBhvr>
                                        <p:cTn id="6" dur="2500" fill="hold"/>
                                        <p:tgtEl>
                                          <p:spTgt spid="5"/>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sp>
        <p:nvSpPr>
          <p:cNvPr id="4" name="3 Rectángulo"/>
          <p:cNvSpPr/>
          <p:nvPr/>
        </p:nvSpPr>
        <p:spPr>
          <a:xfrm>
            <a:off x="0" y="0"/>
            <a:ext cx="9144000" cy="685800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89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3 Marcador de contenido"/>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6464" y="14848"/>
            <a:ext cx="9144000" cy="6858000"/>
          </a:xfrm>
          <a:prstGeom prst="rect">
            <a:avLst/>
          </a:prstGeom>
        </p:spPr>
      </p:pic>
    </p:spTree>
    <p:extLst>
      <p:ext uri="{BB962C8B-B14F-4D97-AF65-F5344CB8AC3E}">
        <p14:creationId xmlns:p14="http://schemas.microsoft.com/office/powerpoint/2010/main" xmlns="" val="4019275349"/>
      </p:ext>
    </p:extLst>
  </p:cSld>
  <p:clrMapOvr>
    <a:masterClrMapping/>
  </p:clrMapOvr>
  <mc:AlternateContent xmlns:mc="http://schemas.openxmlformats.org/markup-compatibility/2006">
    <mc:Choice xmlns:p14="http://schemas.microsoft.com/office/powerpoint/2010/main" xmlns="" Requires="p14">
      <p:transition spd="slow" p14:dur="2000" advTm="5000"/>
    </mc:Choice>
    <mc:Fallback>
      <p:transition spd="slow" advTm="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0"/>
                                  </p:stCondLst>
                                  <p:childTnLst>
                                    <p:animScale>
                                      <p:cBhvr>
                                        <p:cTn id="6" dur="2000" fill="hold"/>
                                        <p:tgtEl>
                                          <p:spTgt spid="5"/>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1052736"/>
          </a:xfrm>
          <a:solidFill>
            <a:schemeClr val="tx1">
              <a:lumMod val="50000"/>
              <a:lumOff val="50000"/>
            </a:schemeClr>
          </a:solidFill>
        </p:spPr>
        <p:txBody>
          <a:bodyPr>
            <a:normAutofit fontScale="90000"/>
          </a:bodyPr>
          <a:lstStyle/>
          <a:p>
            <a:pPr lvl="0"/>
            <a:r>
              <a:rPr lang="es-ES" b="1" dirty="0" smtClean="0">
                <a:latin typeface="Amethyst" pitchFamily="2" charset="0"/>
              </a:rPr>
              <a:t/>
            </a:r>
            <a:br>
              <a:rPr lang="es-ES" b="1" dirty="0" smtClean="0">
                <a:latin typeface="Amethyst" pitchFamily="2" charset="0"/>
              </a:rPr>
            </a:br>
            <a:r>
              <a:rPr lang="es-ES" b="1" dirty="0" smtClean="0">
                <a:latin typeface="Amethyst" pitchFamily="2" charset="0"/>
              </a:rPr>
              <a:t>LA </a:t>
            </a:r>
            <a:r>
              <a:rPr lang="es-ES" b="1" dirty="0">
                <a:latin typeface="Amethyst" pitchFamily="2" charset="0"/>
              </a:rPr>
              <a:t>LEYENDA DEL PALACIO REAL</a:t>
            </a:r>
            <a:r>
              <a:rPr lang="es-ES" dirty="0"/>
              <a:t/>
            </a:r>
            <a:br>
              <a:rPr lang="es-ES" dirty="0"/>
            </a:br>
            <a:endParaRPr lang="es-ES" dirty="0"/>
          </a:p>
        </p:txBody>
      </p:sp>
      <p:sp>
        <p:nvSpPr>
          <p:cNvPr id="3" name="2 Marcador de contenido"/>
          <p:cNvSpPr>
            <a:spLocks noGrp="1"/>
          </p:cNvSpPr>
          <p:nvPr>
            <p:ph idx="1"/>
          </p:nvPr>
        </p:nvSpPr>
        <p:spPr>
          <a:xfrm>
            <a:off x="0" y="1052736"/>
            <a:ext cx="9144000" cy="5805264"/>
          </a:xfrm>
          <a:noFill/>
        </p:spPr>
        <p:txBody>
          <a:bodyPr>
            <a:noAutofit/>
          </a:bodyPr>
          <a:lstStyle/>
          <a:p>
            <a:pPr lvl="0" fontAlgn="base"/>
            <a:r>
              <a:rPr lang="es-ES" sz="2400" b="1" dirty="0">
                <a:solidFill>
                  <a:schemeClr val="tx2">
                    <a:lumMod val="60000"/>
                    <a:lumOff val="40000"/>
                  </a:schemeClr>
                </a:solidFill>
              </a:rPr>
              <a:t>Esta historia </a:t>
            </a:r>
            <a:r>
              <a:rPr lang="es-ES" sz="2400" b="1" dirty="0" smtClean="0">
                <a:solidFill>
                  <a:schemeClr val="tx2">
                    <a:lumMod val="60000"/>
                    <a:lumOff val="40000"/>
                  </a:schemeClr>
                </a:solidFill>
              </a:rPr>
              <a:t>real comienza en 1607.</a:t>
            </a:r>
          </a:p>
          <a:p>
            <a:pPr lvl="0" fontAlgn="base"/>
            <a:r>
              <a:rPr lang="es-ES" sz="2400" dirty="0" smtClean="0"/>
              <a:t>Príncipe </a:t>
            </a:r>
            <a:r>
              <a:rPr lang="es-ES" sz="2400" dirty="0"/>
              <a:t>heredero del Gran Imperio </a:t>
            </a:r>
            <a:r>
              <a:rPr lang="es-ES" sz="2400" dirty="0" smtClean="0"/>
              <a:t>Mongol </a:t>
            </a:r>
            <a:r>
              <a:rPr lang="es-ES" sz="2400" i="1" dirty="0" err="1">
                <a:solidFill>
                  <a:srgbClr val="FF0000"/>
                </a:solidFill>
              </a:rPr>
              <a:t>Shah</a:t>
            </a:r>
            <a:r>
              <a:rPr lang="es-ES" sz="2400" i="1" dirty="0">
                <a:solidFill>
                  <a:srgbClr val="FF0000"/>
                </a:solidFill>
              </a:rPr>
              <a:t> </a:t>
            </a:r>
            <a:r>
              <a:rPr lang="es-ES" sz="2400" i="1" dirty="0" err="1">
                <a:solidFill>
                  <a:srgbClr val="FF0000"/>
                </a:solidFill>
              </a:rPr>
              <a:t>Jahan</a:t>
            </a:r>
            <a:r>
              <a:rPr lang="es-ES" sz="2400" i="1" dirty="0">
                <a:solidFill>
                  <a:srgbClr val="FF0000"/>
                </a:solidFill>
              </a:rPr>
              <a:t> </a:t>
            </a:r>
            <a:r>
              <a:rPr lang="es-ES" sz="2400" dirty="0" smtClean="0"/>
              <a:t>conoce a </a:t>
            </a:r>
            <a:r>
              <a:rPr lang="es-ES" sz="2400" dirty="0"/>
              <a:t>una joven </a:t>
            </a:r>
            <a:r>
              <a:rPr lang="es-ES" sz="2400" dirty="0" smtClean="0"/>
              <a:t>persa-musulmana: </a:t>
            </a:r>
            <a:r>
              <a:rPr lang="es-ES" sz="2400" dirty="0" smtClean="0">
                <a:solidFill>
                  <a:srgbClr val="FF0000"/>
                </a:solidFill>
              </a:rPr>
              <a:t>Ajumad (</a:t>
            </a:r>
            <a:r>
              <a:rPr lang="es-ES" sz="2400" i="1" dirty="0" err="1" smtClean="0">
                <a:solidFill>
                  <a:srgbClr val="FF0000"/>
                </a:solidFill>
              </a:rPr>
              <a:t>Muntaz</a:t>
            </a:r>
            <a:r>
              <a:rPr lang="es-ES" sz="2400" i="1" dirty="0" smtClean="0">
                <a:solidFill>
                  <a:srgbClr val="FF0000"/>
                </a:solidFill>
              </a:rPr>
              <a:t> </a:t>
            </a:r>
            <a:r>
              <a:rPr lang="es-ES" sz="2400" i="1" dirty="0" err="1" smtClean="0">
                <a:solidFill>
                  <a:srgbClr val="FF0000"/>
                </a:solidFill>
              </a:rPr>
              <a:t>Mahal</a:t>
            </a:r>
            <a:r>
              <a:rPr lang="es-ES" sz="2400" i="1" dirty="0" smtClean="0">
                <a:solidFill>
                  <a:srgbClr val="FF0000"/>
                </a:solidFill>
              </a:rPr>
              <a:t>)</a:t>
            </a:r>
            <a:r>
              <a:rPr lang="es-ES" sz="2400" i="1" dirty="0"/>
              <a:t> </a:t>
            </a:r>
            <a:r>
              <a:rPr lang="es-ES" sz="2400" dirty="0"/>
              <a:t>de quien </a:t>
            </a:r>
            <a:r>
              <a:rPr lang="es-ES" sz="2400" dirty="0" smtClean="0"/>
              <a:t>se enamoró </a:t>
            </a:r>
            <a:r>
              <a:rPr lang="es-ES" sz="2400" dirty="0"/>
              <a:t>profundamente</a:t>
            </a:r>
            <a:r>
              <a:rPr lang="es-ES" sz="2400" dirty="0" smtClean="0"/>
              <a:t>.</a:t>
            </a:r>
          </a:p>
          <a:p>
            <a:pPr lvl="0" fontAlgn="base"/>
            <a:r>
              <a:rPr lang="es-ES" sz="2400" dirty="0" smtClean="0">
                <a:solidFill>
                  <a:schemeClr val="accent1">
                    <a:lumMod val="75000"/>
                  </a:schemeClr>
                </a:solidFill>
                <a:latin typeface="Arial" pitchFamily="34" charset="0"/>
                <a:cs typeface="Arial" pitchFamily="34" charset="0"/>
              </a:rPr>
              <a:t>Se conocieron cuando él </a:t>
            </a:r>
            <a:r>
              <a:rPr lang="es-ES" sz="2400" dirty="0">
                <a:solidFill>
                  <a:schemeClr val="accent1">
                    <a:lumMod val="75000"/>
                  </a:schemeClr>
                </a:solidFill>
                <a:latin typeface="Arial" pitchFamily="34" charset="0"/>
                <a:cs typeface="Arial" pitchFamily="34" charset="0"/>
              </a:rPr>
              <a:t>era un príncipe heredero de quince años, ella una adolescente de catorce; la leyenda dice que la joven vendía bagatelas cuando se vieron por primera vez. Se llamaba </a:t>
            </a:r>
            <a:r>
              <a:rPr lang="es-ES" sz="2400" dirty="0">
                <a:solidFill>
                  <a:srgbClr val="FF0000"/>
                </a:solidFill>
                <a:latin typeface="Arial" pitchFamily="34" charset="0"/>
                <a:cs typeface="Arial" pitchFamily="34" charset="0"/>
              </a:rPr>
              <a:t>Ajumad</a:t>
            </a:r>
            <a:r>
              <a:rPr lang="es-ES" sz="2400" dirty="0">
                <a:solidFill>
                  <a:schemeClr val="accent1">
                    <a:lumMod val="75000"/>
                  </a:schemeClr>
                </a:solidFill>
                <a:latin typeface="Arial" pitchFamily="34" charset="0"/>
                <a:cs typeface="Arial" pitchFamily="34" charset="0"/>
              </a:rPr>
              <a:t>. Era bella, inteligente y culta, pero las razones de estado interfirieron con la temprana pasión: el príncipe fue obligado a tomar por esposa a una princesa como él, hija del rey de Persia. Pero la ley musulmana vino en su ayuda: permitiendo que un hombre tuviera cuatro esposas.</a:t>
            </a:r>
          </a:p>
          <a:p>
            <a:pPr lvl="0"/>
            <a:r>
              <a:rPr lang="es-ES" sz="2400" dirty="0"/>
              <a:t>Es ella la nueva princesa de 19 años y segunda esposa de este emperador, se casaron en la ciudad de Agra, unos 200 Km. al sureste de Delhi, India.</a:t>
            </a:r>
          </a:p>
          <a:p>
            <a:endParaRPr lang="es-ES" sz="2400" dirty="0"/>
          </a:p>
        </p:txBody>
      </p:sp>
    </p:spTree>
    <p:extLst>
      <p:ext uri="{BB962C8B-B14F-4D97-AF65-F5344CB8AC3E}">
        <p14:creationId xmlns:p14="http://schemas.microsoft.com/office/powerpoint/2010/main" xmlns="" val="2167233123"/>
      </p:ext>
    </p:extLst>
  </p:cSld>
  <p:clrMapOvr>
    <a:masterClrMapping/>
  </p:clrMapOvr>
  <mc:AlternateContent xmlns:mc="http://schemas.openxmlformats.org/markup-compatibility/2006">
    <mc:Choice xmlns:p14="http://schemas.microsoft.com/office/powerpoint/2010/main" xmlns="" Requires="p14">
      <p:transition spd="slow" p14:dur="2000" advTm="45000"/>
    </mc:Choice>
    <mc:Fallback>
      <p:transition spd="slow" advTm="4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2500"/>
                                        <p:tgtEl>
                                          <p:spTgt spid="2"/>
                                        </p:tgtEl>
                                      </p:cBhvr>
                                    </p:animEffect>
                                  </p:childTnLst>
                                </p:cTn>
                              </p:par>
                            </p:childTnLst>
                          </p:cTn>
                        </p:par>
                        <p:par>
                          <p:cTn id="8" fill="hold">
                            <p:stCondLst>
                              <p:cond delay="2500"/>
                            </p:stCondLst>
                            <p:childTnLst>
                              <p:par>
                                <p:cTn id="9" presetID="53" presetClass="entr" presetSubtype="16"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475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475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3" dur="4750"/>
                                        <p:tgtEl>
                                          <p:spTgt spid="3">
                                            <p:txEl>
                                              <p:pRg st="0" end="0"/>
                                            </p:txEl>
                                          </p:spTgt>
                                        </p:tgtEl>
                                      </p:cBhvr>
                                    </p:animEffect>
                                  </p:childTnLst>
                                </p:cTn>
                              </p:par>
                            </p:childTnLst>
                          </p:cTn>
                        </p:par>
                        <p:par>
                          <p:cTn id="14" fill="hold">
                            <p:stCondLst>
                              <p:cond delay="7250"/>
                            </p:stCondLst>
                            <p:childTnLst>
                              <p:par>
                                <p:cTn id="15" presetID="53" presetClass="entr" presetSubtype="16" fill="hold" grpId="0" nodeType="after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p:cTn id="17" dur="4750" fill="hold"/>
                                        <p:tgtEl>
                                          <p:spTgt spid="3">
                                            <p:txEl>
                                              <p:pRg st="1" end="1"/>
                                            </p:txEl>
                                          </p:spTgt>
                                        </p:tgtEl>
                                        <p:attrNameLst>
                                          <p:attrName>ppt_w</p:attrName>
                                        </p:attrNameLst>
                                      </p:cBhvr>
                                      <p:tavLst>
                                        <p:tav tm="0">
                                          <p:val>
                                            <p:fltVal val="0"/>
                                          </p:val>
                                        </p:tav>
                                        <p:tav tm="100000">
                                          <p:val>
                                            <p:strVal val="#ppt_w"/>
                                          </p:val>
                                        </p:tav>
                                      </p:tavLst>
                                    </p:anim>
                                    <p:anim calcmode="lin" valueType="num">
                                      <p:cBhvr>
                                        <p:cTn id="18" dur="475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9" dur="4750"/>
                                        <p:tgtEl>
                                          <p:spTgt spid="3">
                                            <p:txEl>
                                              <p:pRg st="1" end="1"/>
                                            </p:txEl>
                                          </p:spTgt>
                                        </p:tgtEl>
                                      </p:cBhvr>
                                    </p:animEffect>
                                  </p:childTnLst>
                                </p:cTn>
                              </p:par>
                            </p:childTnLst>
                          </p:cTn>
                        </p:par>
                        <p:par>
                          <p:cTn id="20" fill="hold">
                            <p:stCondLst>
                              <p:cond delay="12000"/>
                            </p:stCondLst>
                            <p:childTnLst>
                              <p:par>
                                <p:cTn id="21" presetID="53" presetClass="entr" presetSubtype="16" fill="hold" grpId="0" nodeType="after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475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475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5" dur="4750"/>
                                        <p:tgtEl>
                                          <p:spTgt spid="3">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 calcmode="lin" valueType="num">
                                      <p:cBhvr>
                                        <p:cTn id="30" dur="4750" fill="hold"/>
                                        <p:tgtEl>
                                          <p:spTgt spid="3">
                                            <p:txEl>
                                              <p:pRg st="3" end="3"/>
                                            </p:txEl>
                                          </p:spTgt>
                                        </p:tgtEl>
                                        <p:attrNameLst>
                                          <p:attrName>ppt_w</p:attrName>
                                        </p:attrNameLst>
                                      </p:cBhvr>
                                      <p:tavLst>
                                        <p:tav tm="0">
                                          <p:val>
                                            <p:fltVal val="0"/>
                                          </p:val>
                                        </p:tav>
                                        <p:tav tm="100000">
                                          <p:val>
                                            <p:strVal val="#ppt_w"/>
                                          </p:val>
                                        </p:tav>
                                      </p:tavLst>
                                    </p:anim>
                                    <p:anim calcmode="lin" valueType="num">
                                      <p:cBhvr>
                                        <p:cTn id="31" dur="475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2" dur="475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sp>
        <p:nvSpPr>
          <p:cNvPr id="3" name="2 Marcador de contenido"/>
          <p:cNvSpPr>
            <a:spLocks noGrp="1"/>
          </p:cNvSpPr>
          <p:nvPr>
            <p:ph idx="1"/>
          </p:nvPr>
        </p:nvSpPr>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89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5" name="4 Imagen"/>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4408" y="0"/>
            <a:ext cx="9144000" cy="6858000"/>
          </a:xfrm>
          <a:prstGeom prst="rect">
            <a:avLst/>
          </a:prstGeom>
        </p:spPr>
      </p:pic>
      <p:pic>
        <p:nvPicPr>
          <p:cNvPr id="6" name="3 Marcador de contenido"/>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24408" y="31616"/>
            <a:ext cx="9204895" cy="6858000"/>
          </a:xfrm>
          <a:prstGeom prst="rect">
            <a:avLst/>
          </a:prstGeom>
          <a:ln w="57150">
            <a:solidFill>
              <a:srgbClr val="FF0000"/>
            </a:solidFill>
          </a:ln>
        </p:spPr>
      </p:pic>
    </p:spTree>
    <p:extLst>
      <p:ext uri="{BB962C8B-B14F-4D97-AF65-F5344CB8AC3E}">
        <p14:creationId xmlns:p14="http://schemas.microsoft.com/office/powerpoint/2010/main" xmlns="" val="4019275349"/>
      </p:ext>
    </p:extLst>
  </p:cSld>
  <p:clrMapOvr>
    <a:masterClrMapping/>
  </p:clrMapOvr>
  <mc:AlternateContent xmlns:mc="http://schemas.openxmlformats.org/markup-compatibility/2006">
    <mc:Choice xmlns:p14="http://schemas.microsoft.com/office/powerpoint/2010/main" xmlns="" Requires="p14">
      <p:transition spd="slow" p14:dur="2000" advTm="11000"/>
    </mc:Choice>
    <mc:Fallback>
      <p:transition spd="slow" advTm="1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250" fill="hold"/>
                                        <p:tgtEl>
                                          <p:spTgt spid="5"/>
                                        </p:tgtEl>
                                        <p:attrNameLst>
                                          <p:attrName>ppt_w</p:attrName>
                                        </p:attrNameLst>
                                      </p:cBhvr>
                                      <p:tavLst>
                                        <p:tav tm="0">
                                          <p:val>
                                            <p:fltVal val="0"/>
                                          </p:val>
                                        </p:tav>
                                        <p:tav tm="100000">
                                          <p:val>
                                            <p:strVal val="#ppt_w"/>
                                          </p:val>
                                        </p:tav>
                                      </p:tavLst>
                                    </p:anim>
                                    <p:anim calcmode="lin" valueType="num">
                                      <p:cBhvr>
                                        <p:cTn id="8" dur="5250" fill="hold"/>
                                        <p:tgtEl>
                                          <p:spTgt spid="5"/>
                                        </p:tgtEl>
                                        <p:attrNameLst>
                                          <p:attrName>ppt_h</p:attrName>
                                        </p:attrNameLst>
                                      </p:cBhvr>
                                      <p:tavLst>
                                        <p:tav tm="0">
                                          <p:val>
                                            <p:fltVal val="0"/>
                                          </p:val>
                                        </p:tav>
                                        <p:tav tm="100000">
                                          <p:val>
                                            <p:strVal val="#ppt_h"/>
                                          </p:val>
                                        </p:tav>
                                      </p:tavLst>
                                    </p:anim>
                                    <p:animEffect transition="in" filter="fade">
                                      <p:cBhvr>
                                        <p:cTn id="9" dur="5250"/>
                                        <p:tgtEl>
                                          <p:spTgt spid="5"/>
                                        </p:tgtEl>
                                      </p:cBhvr>
                                    </p:animEffect>
                                  </p:childTnLst>
                                </p:cTn>
                              </p:par>
                            </p:childTnLst>
                          </p:cTn>
                        </p:par>
                        <p:par>
                          <p:cTn id="10" fill="hold">
                            <p:stCondLst>
                              <p:cond delay="5250"/>
                            </p:stCondLst>
                            <p:childTnLst>
                              <p:par>
                                <p:cTn id="11" presetID="2" presetClass="entr" presetSubtype="4" fill="hold" nodeType="afterEffect">
                                  <p:stCondLst>
                                    <p:cond delay="125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250" fill="hold"/>
                                        <p:tgtEl>
                                          <p:spTgt spid="6"/>
                                        </p:tgtEl>
                                        <p:attrNameLst>
                                          <p:attrName>ppt_x</p:attrName>
                                        </p:attrNameLst>
                                      </p:cBhvr>
                                      <p:tavLst>
                                        <p:tav tm="0">
                                          <p:val>
                                            <p:strVal val="#ppt_x"/>
                                          </p:val>
                                        </p:tav>
                                        <p:tav tm="100000">
                                          <p:val>
                                            <p:strVal val="#ppt_x"/>
                                          </p:val>
                                        </p:tav>
                                      </p:tavLst>
                                    </p:anim>
                                    <p:anim calcmode="lin" valueType="num">
                                      <p:cBhvr additive="base">
                                        <p:cTn id="14" dur="325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9157712" cy="6858000"/>
          </a:xfrm>
          <a:solidFill>
            <a:schemeClr val="accent3">
              <a:lumMod val="20000"/>
              <a:lumOff val="80000"/>
            </a:schemeClr>
          </a:solidFill>
        </p:spPr>
        <p:txBody>
          <a:bodyPr>
            <a:noAutofit/>
          </a:bodyPr>
          <a:lstStyle/>
          <a:p>
            <a:pPr lvl="0" fontAlgn="base"/>
            <a:r>
              <a:rPr lang="es-ES" sz="2800" dirty="0"/>
              <a:t>Consultando </a:t>
            </a:r>
            <a:r>
              <a:rPr lang="es-ES" sz="2800" dirty="0" smtClean="0"/>
              <a:t>con </a:t>
            </a:r>
            <a:r>
              <a:rPr lang="es-ES" sz="2800" dirty="0"/>
              <a:t>los astrólogos de la corte, se llegó al día del casamiento.</a:t>
            </a:r>
            <a:r>
              <a:rPr lang="es-ES" sz="2800" dirty="0">
                <a:solidFill>
                  <a:srgbClr val="FF0000"/>
                </a:solidFill>
              </a:rPr>
              <a:t> </a:t>
            </a:r>
            <a:r>
              <a:rPr lang="es-ES" sz="2800" i="1" dirty="0">
                <a:solidFill>
                  <a:srgbClr val="FF0000"/>
                </a:solidFill>
              </a:rPr>
              <a:t>Sha Jahan</a:t>
            </a:r>
            <a:r>
              <a:rPr lang="es-ES" sz="2800" dirty="0"/>
              <a:t>, por fin pudo reunirse con su amada en el año 1612, después de cinco años impedido de verla</a:t>
            </a:r>
            <a:r>
              <a:rPr lang="es-ES" sz="2800" dirty="0" smtClean="0"/>
              <a:t>.</a:t>
            </a:r>
          </a:p>
          <a:p>
            <a:pPr lvl="0" fontAlgn="base"/>
            <a:r>
              <a:rPr lang="es-ES" sz="2800" dirty="0" smtClean="0"/>
              <a:t> </a:t>
            </a:r>
            <a:r>
              <a:rPr lang="es-ES" sz="2800" dirty="0"/>
              <a:t>Poco después, el nombre de ella sería cambiado por otro: </a:t>
            </a:r>
            <a:r>
              <a:rPr lang="es-ES" sz="2800" i="1" dirty="0">
                <a:solidFill>
                  <a:srgbClr val="FF0000"/>
                </a:solidFill>
              </a:rPr>
              <a:t>Muntaz Mahal</a:t>
            </a:r>
            <a:r>
              <a:rPr lang="es-ES" sz="2800" dirty="0"/>
              <a:t>, qué significa, literalmente, </a:t>
            </a:r>
            <a:r>
              <a:rPr lang="es-ES" sz="2800" i="1" dirty="0"/>
              <a:t>‘la elegida del palacio’.</a:t>
            </a:r>
            <a:r>
              <a:rPr lang="es-ES" sz="2800" dirty="0"/>
              <a:t> </a:t>
            </a:r>
            <a:r>
              <a:rPr lang="es-ES" sz="2800" dirty="0" smtClean="0"/>
              <a:t>En </a:t>
            </a:r>
            <a:r>
              <a:rPr lang="es-ES" sz="2800" dirty="0"/>
              <a:t>1631, Tras 19 años de matrimonio y de una vida de gran amor, </a:t>
            </a:r>
            <a:r>
              <a:rPr lang="es-ES" sz="2800" i="1" dirty="0"/>
              <a:t>Muntaz</a:t>
            </a:r>
            <a:r>
              <a:rPr lang="es-ES" sz="2800" dirty="0"/>
              <a:t> </a:t>
            </a:r>
            <a:r>
              <a:rPr lang="es-ES" sz="2800" dirty="0" smtClean="0"/>
              <a:t>fallece, luego </a:t>
            </a:r>
            <a:r>
              <a:rPr lang="es-ES" sz="2800" dirty="0"/>
              <a:t>de dar a luz a una </a:t>
            </a:r>
            <a:r>
              <a:rPr lang="es-ES" sz="2800" dirty="0" smtClean="0"/>
              <a:t>niña. El </a:t>
            </a:r>
            <a:r>
              <a:rPr lang="es-ES" sz="2800" dirty="0"/>
              <a:t>emperador recibe un pedido de su adorada </a:t>
            </a:r>
            <a:r>
              <a:rPr lang="es-ES" sz="2800" dirty="0" smtClean="0"/>
              <a:t>esposa antes </a:t>
            </a:r>
            <a:r>
              <a:rPr lang="es-ES" sz="2800" dirty="0"/>
              <a:t>de </a:t>
            </a:r>
            <a:r>
              <a:rPr lang="es-ES" sz="2800" dirty="0" smtClean="0"/>
              <a:t>morir:</a:t>
            </a:r>
            <a:endParaRPr lang="es-ES" sz="2800" dirty="0"/>
          </a:p>
          <a:p>
            <a:pPr lvl="0" fontAlgn="base"/>
            <a:r>
              <a:rPr lang="es-ES" sz="2800" b="1" i="1" dirty="0">
                <a:solidFill>
                  <a:schemeClr val="accent2">
                    <a:lumMod val="75000"/>
                  </a:schemeClr>
                </a:solidFill>
              </a:rPr>
              <a:t>Que construyera su tumba;</a:t>
            </a:r>
            <a:br>
              <a:rPr lang="es-ES" sz="2800" b="1" i="1" dirty="0">
                <a:solidFill>
                  <a:schemeClr val="accent2">
                    <a:lumMod val="75000"/>
                  </a:schemeClr>
                </a:solidFill>
              </a:rPr>
            </a:br>
            <a:r>
              <a:rPr lang="es-ES" sz="2800" b="1" i="1" dirty="0">
                <a:solidFill>
                  <a:schemeClr val="accent2">
                    <a:lumMod val="75000"/>
                  </a:schemeClr>
                </a:solidFill>
              </a:rPr>
              <a:t>Que se casara otra vez;</a:t>
            </a:r>
            <a:br>
              <a:rPr lang="es-ES" sz="2800" b="1" i="1" dirty="0">
                <a:solidFill>
                  <a:schemeClr val="accent2">
                    <a:lumMod val="75000"/>
                  </a:schemeClr>
                </a:solidFill>
              </a:rPr>
            </a:br>
            <a:r>
              <a:rPr lang="es-ES" sz="2800" b="1" i="1" dirty="0">
                <a:solidFill>
                  <a:schemeClr val="accent2">
                    <a:lumMod val="75000"/>
                  </a:schemeClr>
                </a:solidFill>
              </a:rPr>
              <a:t>Que fuera bueno con sus hijos;</a:t>
            </a:r>
            <a:br>
              <a:rPr lang="es-ES" sz="2800" b="1" i="1" dirty="0">
                <a:solidFill>
                  <a:schemeClr val="accent2">
                    <a:lumMod val="75000"/>
                  </a:schemeClr>
                </a:solidFill>
              </a:rPr>
            </a:br>
            <a:r>
              <a:rPr lang="es-ES" sz="2800" b="1" i="1" dirty="0">
                <a:solidFill>
                  <a:schemeClr val="accent2">
                    <a:lumMod val="75000"/>
                  </a:schemeClr>
                </a:solidFill>
              </a:rPr>
              <a:t>Que visitara su tumba cada año en el aniversario de su muerte.</a:t>
            </a:r>
            <a:endParaRPr lang="es-ES" sz="2800" b="1" dirty="0">
              <a:solidFill>
                <a:schemeClr val="accent2">
                  <a:lumMod val="75000"/>
                </a:schemeClr>
              </a:solidFill>
            </a:endParaRPr>
          </a:p>
          <a:p>
            <a:endParaRPr lang="es-ES" sz="2800" dirty="0"/>
          </a:p>
        </p:txBody>
      </p:sp>
    </p:spTree>
    <p:extLst>
      <p:ext uri="{BB962C8B-B14F-4D97-AF65-F5344CB8AC3E}">
        <p14:creationId xmlns:p14="http://schemas.microsoft.com/office/powerpoint/2010/main" xmlns="" val="1344740861"/>
      </p:ext>
    </p:extLst>
  </p:cSld>
  <p:clrMapOvr>
    <a:masterClrMapping/>
  </p:clrMapOvr>
  <mc:AlternateContent xmlns:mc="http://schemas.openxmlformats.org/markup-compatibility/2006">
    <mc:Choice xmlns:p14="http://schemas.microsoft.com/office/powerpoint/2010/main" xmlns="" Requires="p14">
      <p:transition spd="slow" p14:dur="2000" advTm="37000"/>
    </mc:Choice>
    <mc:Fallback>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0"/>
                                        <p:tgtEl>
                                          <p:spTgt spid="3">
                                            <p:txEl>
                                              <p:pRg st="0" end="0"/>
                                            </p:txEl>
                                          </p:spTgt>
                                        </p:tgtEl>
                                      </p:cBhvr>
                                    </p:animEffect>
                                  </p:childTnLst>
                                </p:cTn>
                              </p:par>
                            </p:childTnLst>
                          </p:cTn>
                        </p:par>
                        <p:par>
                          <p:cTn id="10" fill="hold">
                            <p:stCondLst>
                              <p:cond delay="5000"/>
                            </p:stCondLst>
                            <p:childTnLst>
                              <p:par>
                                <p:cTn id="11" presetID="53" presetClass="entr" presetSubtype="16" fill="hold"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5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5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5" dur="5500"/>
                                        <p:tgtEl>
                                          <p:spTgt spid="3">
                                            <p:txEl>
                                              <p:pRg st="1" end="1"/>
                                            </p:txEl>
                                          </p:spTgt>
                                        </p:tgtEl>
                                      </p:cBhvr>
                                    </p:animEffect>
                                  </p:childTnLst>
                                </p:cTn>
                              </p:par>
                            </p:childTnLst>
                          </p:cTn>
                        </p:par>
                        <p:par>
                          <p:cTn id="16" fill="hold">
                            <p:stCondLst>
                              <p:cond delay="10500"/>
                            </p:stCondLst>
                            <p:childTnLst>
                              <p:par>
                                <p:cTn id="17" presetID="53" presetClass="entr" presetSubtype="16" fill="hold"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5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5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1" dur="5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sp>
        <p:nvSpPr>
          <p:cNvPr id="3" name="2 Marcador de contenido"/>
          <p:cNvSpPr>
            <a:spLocks noGrp="1"/>
          </p:cNvSpPr>
          <p:nvPr>
            <p:ph idx="1"/>
          </p:nvPr>
        </p:nvSpPr>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89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6" name="3 Marcador de contenido"/>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3999" cy="6858000"/>
          </a:xfrm>
          <a:prstGeom prst="rect">
            <a:avLst/>
          </a:prstGeom>
        </p:spPr>
      </p:pic>
      <p:pic>
        <p:nvPicPr>
          <p:cNvPr id="7" name="3 Marcador de contenido"/>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 y="0"/>
            <a:ext cx="9144000" cy="6858000"/>
          </a:xfrm>
          <a:prstGeom prst="rect">
            <a:avLst/>
          </a:prstGeom>
        </p:spPr>
      </p:pic>
    </p:spTree>
    <p:extLst>
      <p:ext uri="{BB962C8B-B14F-4D97-AF65-F5344CB8AC3E}">
        <p14:creationId xmlns:p14="http://schemas.microsoft.com/office/powerpoint/2010/main" xmlns="" val="4019275349"/>
      </p:ext>
    </p:extLst>
  </p:cSld>
  <p:clrMapOvr>
    <a:masterClrMapping/>
  </p:clrMapOvr>
  <mc:AlternateContent xmlns:mc="http://schemas.openxmlformats.org/markup-compatibility/2006">
    <mc:Choice xmlns:p14="http://schemas.microsoft.com/office/powerpoint/2010/main" xmlns="" Requires="p14">
      <p:transition spd="slow" p14:dur="2000" advTm="11000"/>
    </mc:Choice>
    <mc:Fallback>
      <p:transition spd="slow" advTm="1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500" fill="hold"/>
                                        <p:tgtEl>
                                          <p:spTgt spid="6"/>
                                        </p:tgtEl>
                                        <p:attrNameLst>
                                          <p:attrName>ppt_w</p:attrName>
                                        </p:attrNameLst>
                                      </p:cBhvr>
                                      <p:tavLst>
                                        <p:tav tm="0">
                                          <p:val>
                                            <p:fltVal val="0"/>
                                          </p:val>
                                        </p:tav>
                                        <p:tav tm="100000">
                                          <p:val>
                                            <p:strVal val="#ppt_w"/>
                                          </p:val>
                                        </p:tav>
                                      </p:tavLst>
                                    </p:anim>
                                    <p:anim calcmode="lin" valueType="num">
                                      <p:cBhvr>
                                        <p:cTn id="8" dur="5500" fill="hold"/>
                                        <p:tgtEl>
                                          <p:spTgt spid="6"/>
                                        </p:tgtEl>
                                        <p:attrNameLst>
                                          <p:attrName>ppt_h</p:attrName>
                                        </p:attrNameLst>
                                      </p:cBhvr>
                                      <p:tavLst>
                                        <p:tav tm="0">
                                          <p:val>
                                            <p:fltVal val="0"/>
                                          </p:val>
                                        </p:tav>
                                        <p:tav tm="100000">
                                          <p:val>
                                            <p:strVal val="#ppt_h"/>
                                          </p:val>
                                        </p:tav>
                                      </p:tavLst>
                                    </p:anim>
                                    <p:anim calcmode="lin" valueType="num">
                                      <p:cBhvr>
                                        <p:cTn id="9" dur="5500" fill="hold"/>
                                        <p:tgtEl>
                                          <p:spTgt spid="6"/>
                                        </p:tgtEl>
                                        <p:attrNameLst>
                                          <p:attrName>style.rotation</p:attrName>
                                        </p:attrNameLst>
                                      </p:cBhvr>
                                      <p:tavLst>
                                        <p:tav tm="0">
                                          <p:val>
                                            <p:fltVal val="90"/>
                                          </p:val>
                                        </p:tav>
                                        <p:tav tm="100000">
                                          <p:val>
                                            <p:fltVal val="0"/>
                                          </p:val>
                                        </p:tav>
                                      </p:tavLst>
                                    </p:anim>
                                    <p:animEffect transition="in" filter="fade">
                                      <p:cBhvr>
                                        <p:cTn id="10" dur="5500"/>
                                        <p:tgtEl>
                                          <p:spTgt spid="6"/>
                                        </p:tgtEl>
                                      </p:cBhvr>
                                    </p:animEffect>
                                  </p:childTnLst>
                                </p:cTn>
                              </p:par>
                            </p:childTnLst>
                          </p:cTn>
                        </p:par>
                        <p:par>
                          <p:cTn id="11" fill="hold">
                            <p:stCondLst>
                              <p:cond delay="5500"/>
                            </p:stCondLst>
                            <p:childTnLst>
                              <p:par>
                                <p:cTn id="12" presetID="21" presetClass="entr" presetSubtype="1" fill="hold" nodeType="afterEffect">
                                  <p:stCondLst>
                                    <p:cond delay="750"/>
                                  </p:stCondLst>
                                  <p:childTnLst>
                                    <p:set>
                                      <p:cBhvr>
                                        <p:cTn id="13" dur="1" fill="hold">
                                          <p:stCondLst>
                                            <p:cond delay="0"/>
                                          </p:stCondLst>
                                        </p:cTn>
                                        <p:tgtEl>
                                          <p:spTgt spid="7"/>
                                        </p:tgtEl>
                                        <p:attrNameLst>
                                          <p:attrName>style.visibility</p:attrName>
                                        </p:attrNameLst>
                                      </p:cBhvr>
                                      <p:to>
                                        <p:strVal val="visible"/>
                                      </p:to>
                                    </p:set>
                                    <p:animEffect transition="in" filter="wheel(1)">
                                      <p:cBhvr>
                                        <p:cTn id="14" dur="3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sp>
        <p:nvSpPr>
          <p:cNvPr id="3" name="2 Marcador de contenido"/>
          <p:cNvSpPr>
            <a:spLocks noGrp="1"/>
          </p:cNvSpPr>
          <p:nvPr>
            <p:ph idx="1"/>
          </p:nvPr>
        </p:nvSpPr>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89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5" name="3 Marcador de contenido"/>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7214" y="0"/>
            <a:ext cx="9161213" cy="6858000"/>
          </a:xfrm>
          <a:prstGeom prst="rect">
            <a:avLst/>
          </a:prstGeom>
        </p:spPr>
      </p:pic>
    </p:spTree>
    <p:extLst>
      <p:ext uri="{BB962C8B-B14F-4D97-AF65-F5344CB8AC3E}">
        <p14:creationId xmlns:p14="http://schemas.microsoft.com/office/powerpoint/2010/main" xmlns="" val="4019275349"/>
      </p:ext>
    </p:extLst>
  </p:cSld>
  <p:clrMapOvr>
    <a:masterClrMapping/>
  </p:clrMapOvr>
  <mc:AlternateContent xmlns:mc="http://schemas.openxmlformats.org/markup-compatibility/2006">
    <mc:Choice xmlns:p14="http://schemas.microsoft.com/office/powerpoint/2010/main" xmlns="" Requires="p14">
      <p:transition spd="slow" p14:dur="2000" advTm="8000"/>
    </mc:Choice>
    <mc:Fallback>
      <p:transition spd="slow" advTm="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188640"/>
            <a:ext cx="9036496" cy="5793507"/>
          </a:xfrm>
        </p:spPr>
        <p:txBody>
          <a:bodyPr>
            <a:noAutofit/>
          </a:bodyPr>
          <a:lstStyle/>
          <a:p>
            <a:pPr lvl="0" fontAlgn="base"/>
            <a:r>
              <a:rPr lang="es-ES" sz="2400" dirty="0">
                <a:solidFill>
                  <a:schemeClr val="accent2">
                    <a:lumMod val="75000"/>
                  </a:schemeClr>
                </a:solidFill>
              </a:rPr>
              <a:t>El emperador y amante esposo se sintió morir también. Su tristeza era tan profunda que se encerró en sus habitaciones ocho días con sus ocho noches, sin probar comida ni beber. Al cabo de ese tiempo, pálido y envejecido, salió y ordenó que se cumpliera el luto en todo el reino. Prohibió usar vestimentas de colores, tocar música, usar perfumes y joyas, y hasta llegó a prohibir la sonrisa entre los súbditos.</a:t>
            </a:r>
            <a:br>
              <a:rPr lang="es-ES" sz="2400" dirty="0">
                <a:solidFill>
                  <a:schemeClr val="accent2">
                    <a:lumMod val="75000"/>
                  </a:schemeClr>
                </a:solidFill>
              </a:rPr>
            </a:br>
            <a:r>
              <a:rPr lang="es-ES" sz="2400" dirty="0"/>
              <a:t>Mientras tanto, </a:t>
            </a:r>
            <a:r>
              <a:rPr lang="es-ES" sz="2400" i="1" dirty="0">
                <a:solidFill>
                  <a:srgbClr val="FF0000"/>
                </a:solidFill>
              </a:rPr>
              <a:t>Jahan</a:t>
            </a:r>
            <a:r>
              <a:rPr lang="es-ES" sz="2400" dirty="0"/>
              <a:t> hizo un juramento: </a:t>
            </a:r>
            <a:r>
              <a:rPr lang="es-ES" sz="2400" i="1" dirty="0">
                <a:solidFill>
                  <a:srgbClr val="FF0000"/>
                </a:solidFill>
              </a:rPr>
              <a:t>Mahal</a:t>
            </a:r>
            <a:r>
              <a:rPr lang="es-ES" sz="2400" dirty="0">
                <a:solidFill>
                  <a:srgbClr val="FF0000"/>
                </a:solidFill>
              </a:rPr>
              <a:t> </a:t>
            </a:r>
            <a:r>
              <a:rPr lang="es-ES" sz="2400" dirty="0"/>
              <a:t>tendría la tumba más hermosa que el </a:t>
            </a:r>
            <a:r>
              <a:rPr lang="es-ES" sz="2400" dirty="0" smtClean="0"/>
              <a:t>mundo, </a:t>
            </a:r>
            <a:r>
              <a:rPr lang="es-ES" sz="2400" dirty="0"/>
              <a:t>en testimonio de su amor y para que el recuerdo de su nombre perdurara por siempre.</a:t>
            </a:r>
          </a:p>
          <a:p>
            <a:pPr lvl="0" fontAlgn="base"/>
            <a:r>
              <a:rPr lang="es-ES" sz="2400" dirty="0">
                <a:solidFill>
                  <a:schemeClr val="accent6">
                    <a:lumMod val="75000"/>
                  </a:schemeClr>
                </a:solidFill>
              </a:rPr>
              <a:t>Con la fusión de la tradición hindú y la persa-musulmana dando forma en mármol blanco, se obtuvo como resultado la construcción </a:t>
            </a:r>
            <a:r>
              <a:rPr lang="es-ES" sz="2400" dirty="0" smtClean="0">
                <a:solidFill>
                  <a:schemeClr val="accent6">
                    <a:lumMod val="75000"/>
                  </a:schemeClr>
                </a:solidFill>
              </a:rPr>
              <a:t> </a:t>
            </a:r>
            <a:r>
              <a:rPr lang="es-ES" sz="2400" dirty="0">
                <a:solidFill>
                  <a:schemeClr val="accent6">
                    <a:lumMod val="75000"/>
                  </a:schemeClr>
                </a:solidFill>
              </a:rPr>
              <a:t>de la tumba de la “elegida del Palacio</a:t>
            </a:r>
            <a:r>
              <a:rPr lang="es-ES" sz="2400" dirty="0" smtClean="0">
                <a:solidFill>
                  <a:schemeClr val="accent6">
                    <a:lumMod val="75000"/>
                  </a:schemeClr>
                </a:solidFill>
              </a:rPr>
              <a:t>”.</a:t>
            </a:r>
          </a:p>
          <a:p>
            <a:pPr lvl="0" fontAlgn="base"/>
            <a:r>
              <a:rPr lang="es-ES" sz="2400" dirty="0" smtClean="0">
                <a:solidFill>
                  <a:schemeClr val="tx2">
                    <a:lumMod val="75000"/>
                  </a:schemeClr>
                </a:solidFill>
              </a:rPr>
              <a:t>Este </a:t>
            </a:r>
            <a:r>
              <a:rPr lang="es-ES" sz="2400" dirty="0">
                <a:solidFill>
                  <a:schemeClr val="tx2">
                    <a:lumMod val="75000"/>
                  </a:schemeClr>
                </a:solidFill>
              </a:rPr>
              <a:t>patrimonio de la humanidad fue emplazado en los bancos del río </a:t>
            </a:r>
            <a:r>
              <a:rPr lang="es-ES" sz="2400" i="1" dirty="0" smtClean="0">
                <a:solidFill>
                  <a:schemeClr val="tx2">
                    <a:lumMod val="75000"/>
                  </a:schemeClr>
                </a:solidFill>
              </a:rPr>
              <a:t>Yamuna </a:t>
            </a:r>
            <a:r>
              <a:rPr lang="es-ES" sz="2400" dirty="0" smtClean="0">
                <a:solidFill>
                  <a:schemeClr val="tx2">
                    <a:lumMod val="75000"/>
                  </a:schemeClr>
                </a:solidFill>
              </a:rPr>
              <a:t>en </a:t>
            </a:r>
            <a:r>
              <a:rPr lang="es-ES" sz="2400" dirty="0">
                <a:solidFill>
                  <a:schemeClr val="tx2">
                    <a:lumMod val="75000"/>
                  </a:schemeClr>
                </a:solidFill>
              </a:rPr>
              <a:t>1631. S</a:t>
            </a:r>
            <a:r>
              <a:rPr lang="es-ES" sz="2400" dirty="0" smtClean="0">
                <a:solidFill>
                  <a:schemeClr val="tx2">
                    <a:lumMod val="75000"/>
                  </a:schemeClr>
                </a:solidFill>
              </a:rPr>
              <a:t>e </a:t>
            </a:r>
            <a:r>
              <a:rPr lang="es-ES" sz="2400" dirty="0">
                <a:solidFill>
                  <a:schemeClr val="tx2">
                    <a:lumMod val="75000"/>
                  </a:schemeClr>
                </a:solidFill>
              </a:rPr>
              <a:t>emplearon veinte mil obreros y los materiales </a:t>
            </a:r>
            <a:r>
              <a:rPr lang="es-ES" sz="2400" dirty="0" smtClean="0">
                <a:solidFill>
                  <a:schemeClr val="tx2">
                    <a:lumMod val="75000"/>
                  </a:schemeClr>
                </a:solidFill>
              </a:rPr>
              <a:t>fueron </a:t>
            </a:r>
            <a:r>
              <a:rPr lang="es-ES" sz="2400" dirty="0">
                <a:solidFill>
                  <a:schemeClr val="tx2">
                    <a:lumMod val="75000"/>
                  </a:schemeClr>
                </a:solidFill>
              </a:rPr>
              <a:t>transportados </a:t>
            </a:r>
            <a:r>
              <a:rPr lang="es-ES" sz="2400" dirty="0" smtClean="0">
                <a:solidFill>
                  <a:schemeClr val="tx2">
                    <a:lumMod val="75000"/>
                  </a:schemeClr>
                </a:solidFill>
              </a:rPr>
              <a:t>mediante </a:t>
            </a:r>
            <a:r>
              <a:rPr lang="es-ES" sz="2400" dirty="0">
                <a:solidFill>
                  <a:schemeClr val="tx2">
                    <a:lumMod val="75000"/>
                  </a:schemeClr>
                </a:solidFill>
              </a:rPr>
              <a:t>elefantes (1.000) </a:t>
            </a:r>
            <a:r>
              <a:rPr lang="es-ES" sz="2400" dirty="0" smtClean="0">
                <a:solidFill>
                  <a:schemeClr val="tx2">
                    <a:lumMod val="75000"/>
                  </a:schemeClr>
                </a:solidFill>
              </a:rPr>
              <a:t>los </a:t>
            </a:r>
            <a:r>
              <a:rPr lang="es-ES" sz="2400" dirty="0">
                <a:solidFill>
                  <a:schemeClr val="tx2">
                    <a:lumMod val="75000"/>
                  </a:schemeClr>
                </a:solidFill>
              </a:rPr>
              <a:t>300 kilómetros. Finalizando en 1653, con este gran mausoleo de amor.</a:t>
            </a:r>
          </a:p>
          <a:p>
            <a:endParaRPr lang="es-ES" sz="2400" dirty="0"/>
          </a:p>
        </p:txBody>
      </p:sp>
    </p:spTree>
    <p:extLst>
      <p:ext uri="{BB962C8B-B14F-4D97-AF65-F5344CB8AC3E}">
        <p14:creationId xmlns:p14="http://schemas.microsoft.com/office/powerpoint/2010/main" xmlns="" val="2313898559"/>
      </p:ext>
    </p:extLst>
  </p:cSld>
  <p:clrMapOvr>
    <a:masterClrMapping/>
  </p:clrMapOvr>
  <mc:AlternateContent xmlns:mc="http://schemas.openxmlformats.org/markup-compatibility/2006">
    <mc:Choice xmlns:p14="http://schemas.microsoft.com/office/powerpoint/2010/main" xmlns="" Requires="p14">
      <p:transition spd="slow" p14:dur="2000" advTm="44000"/>
    </mc:Choice>
    <mc:Fallback>
      <p:transition spd="slow" advTm="4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1"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6500"/>
                                        <p:tgtEl>
                                          <p:spTgt spid="3">
                                            <p:txEl>
                                              <p:pRg st="0" end="0"/>
                                            </p:txEl>
                                          </p:spTgt>
                                        </p:tgtEl>
                                      </p:cBhvr>
                                    </p:animEffect>
                                  </p:childTnLst>
                                </p:cTn>
                              </p:par>
                            </p:childTnLst>
                          </p:cTn>
                        </p:par>
                        <p:par>
                          <p:cTn id="8" fill="hold">
                            <p:stCondLst>
                              <p:cond delay="6500"/>
                            </p:stCondLst>
                            <p:childTnLst>
                              <p:par>
                                <p:cTn id="9" presetID="22" presetClass="entr" presetSubtype="1" fill="hold" grpId="1"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wipe(up)">
                                      <p:cBhvr>
                                        <p:cTn id="11" dur="6500"/>
                                        <p:tgtEl>
                                          <p:spTgt spid="3">
                                            <p:txEl>
                                              <p:pRg st="1" end="1"/>
                                            </p:txEl>
                                          </p:spTgt>
                                        </p:tgtEl>
                                      </p:cBhvr>
                                    </p:animEffect>
                                  </p:childTnLst>
                                </p:cTn>
                              </p:par>
                            </p:childTnLst>
                          </p:cTn>
                        </p:par>
                        <p:par>
                          <p:cTn id="12" fill="hold">
                            <p:stCondLst>
                              <p:cond delay="13000"/>
                            </p:stCondLst>
                            <p:childTnLst>
                              <p:par>
                                <p:cTn id="13" presetID="22" presetClass="entr" presetSubtype="1" fill="hold" grpId="1"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up)">
                                      <p:cBhvr>
                                        <p:cTn id="15" dur="6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sp>
        <p:nvSpPr>
          <p:cNvPr id="3" name="2 Marcador de contenido"/>
          <p:cNvSpPr>
            <a:spLocks noGrp="1"/>
          </p:cNvSpPr>
          <p:nvPr>
            <p:ph idx="1"/>
          </p:nvPr>
        </p:nvSpPr>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89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5" name="3 Marcador de contenido"/>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pic>
        <p:nvPicPr>
          <p:cNvPr id="6" name="3 Marcador de contenido"/>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2664" y="24760"/>
            <a:ext cx="9144000" cy="6858000"/>
          </a:xfrm>
          <a:prstGeom prst="rect">
            <a:avLst/>
          </a:prstGeom>
        </p:spPr>
      </p:pic>
    </p:spTree>
    <p:extLst>
      <p:ext uri="{BB962C8B-B14F-4D97-AF65-F5344CB8AC3E}">
        <p14:creationId xmlns:p14="http://schemas.microsoft.com/office/powerpoint/2010/main" xmlns="" val="4019275349"/>
      </p:ext>
    </p:extLst>
  </p:cSld>
  <p:clrMapOvr>
    <a:masterClrMapping/>
  </p:clrMapOvr>
  <mc:AlternateContent xmlns:mc="http://schemas.openxmlformats.org/markup-compatibility/2006">
    <mc:Choice xmlns:p14="http://schemas.microsoft.com/office/powerpoint/2010/main" xmlns="" Requires="p14">
      <p:transition spd="slow" p14:dur="2000" advTm="8000"/>
    </mc:Choice>
    <mc:Fallback>
      <p:transition spd="slow" advTm="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750"/>
                                        <p:tgtEl>
                                          <p:spTgt spid="5"/>
                                        </p:tgtEl>
                                      </p:cBhvr>
                                    </p:animEffect>
                                  </p:childTnLst>
                                </p:cTn>
                              </p:par>
                            </p:childTnLst>
                          </p:cTn>
                        </p:par>
                        <p:par>
                          <p:cTn id="8" fill="hold">
                            <p:stCondLst>
                              <p:cond delay="3750"/>
                            </p:stCondLst>
                            <p:childTnLst>
                              <p:par>
                                <p:cTn id="9" presetID="16" presetClass="entr" presetSubtype="21" fill="hold" nodeType="afterEffect">
                                  <p:stCondLst>
                                    <p:cond delay="1500"/>
                                  </p:stCondLst>
                                  <p:childTnLst>
                                    <p:set>
                                      <p:cBhvr>
                                        <p:cTn id="10" dur="1" fill="hold">
                                          <p:stCondLst>
                                            <p:cond delay="0"/>
                                          </p:stCondLst>
                                        </p:cTn>
                                        <p:tgtEl>
                                          <p:spTgt spid="6"/>
                                        </p:tgtEl>
                                        <p:attrNameLst>
                                          <p:attrName>style.visibility</p:attrName>
                                        </p:attrNameLst>
                                      </p:cBhvr>
                                      <p:to>
                                        <p:strVal val="visible"/>
                                      </p:to>
                                    </p:set>
                                    <p:animEffect transition="in" filter="barn(inVertical)">
                                      <p:cBhvr>
                                        <p:cTn id="11"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sp>
        <p:nvSpPr>
          <p:cNvPr id="3" name="2 Marcador de contenido"/>
          <p:cNvSpPr>
            <a:spLocks noGrp="1"/>
          </p:cNvSpPr>
          <p:nvPr>
            <p:ph idx="1"/>
          </p:nvPr>
        </p:nvSpPr>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89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6" name="3 Marcador de contenido"/>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pic>
        <p:nvPicPr>
          <p:cNvPr id="7" name="3 Marcador de contenido"/>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20960"/>
            <a:ext cx="9144000" cy="6858000"/>
          </a:xfrm>
          <a:prstGeom prst="rect">
            <a:avLst/>
          </a:prstGeom>
        </p:spPr>
      </p:pic>
    </p:spTree>
    <p:extLst>
      <p:ext uri="{BB962C8B-B14F-4D97-AF65-F5344CB8AC3E}">
        <p14:creationId xmlns:p14="http://schemas.microsoft.com/office/powerpoint/2010/main" xmlns="" val="2345319827"/>
      </p:ext>
    </p:extLst>
  </p:cSld>
  <p:clrMapOvr>
    <a:masterClrMapping/>
  </p:clrMapOvr>
  <mc:AlternateContent xmlns:mc="http://schemas.openxmlformats.org/markup-compatibility/2006">
    <mc:Choice xmlns:p14="http://schemas.microsoft.com/office/powerpoint/2010/main" xmlns="" Requires="p14">
      <p:transition spd="slow" p14:dur="4250" advTm="10000"/>
    </mc:Choice>
    <mc:Fallback>
      <p:transition spd="slow"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ppt_w*0.70"/>
                                          </p:val>
                                        </p:tav>
                                        <p:tav tm="100000">
                                          <p:val>
                                            <p:strVal val="#ppt_w"/>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animEffect transition="in" filter="fade">
                                      <p:cBhvr>
                                        <p:cTn id="9" dur="3000"/>
                                        <p:tgtEl>
                                          <p:spTgt spid="6"/>
                                        </p:tgtEl>
                                      </p:cBhvr>
                                    </p:animEffect>
                                  </p:childTnLst>
                                </p:cTn>
                              </p:par>
                            </p:childTnLst>
                          </p:cTn>
                        </p:par>
                        <p:par>
                          <p:cTn id="10" fill="hold">
                            <p:stCondLst>
                              <p:cond delay="3000"/>
                            </p:stCondLst>
                            <p:childTnLst>
                              <p:par>
                                <p:cTn id="11" presetID="20" presetClass="entr" presetSubtype="0" fill="hold" nodeType="after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edge">
                                      <p:cBhvr>
                                        <p:cTn id="13"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9144000" cy="6858000"/>
          </a:xfrm>
          <a:solidFill>
            <a:schemeClr val="accent4">
              <a:lumMod val="20000"/>
              <a:lumOff val="80000"/>
            </a:schemeClr>
          </a:solidFill>
        </p:spPr>
        <p:txBody>
          <a:bodyPr>
            <a:noAutofit/>
          </a:bodyPr>
          <a:lstStyle/>
          <a:p>
            <a:pPr lvl="0" fontAlgn="base"/>
            <a:endParaRPr lang="es-ES" sz="2400" dirty="0" smtClean="0"/>
          </a:p>
          <a:p>
            <a:pPr lvl="0" fontAlgn="base"/>
            <a:r>
              <a:rPr lang="es-ES" sz="2400" dirty="0" smtClean="0"/>
              <a:t>Este </a:t>
            </a:r>
            <a:r>
              <a:rPr lang="es-ES" sz="2400" dirty="0"/>
              <a:t>majestuoso homenaje tuvo su lado costoso para </a:t>
            </a:r>
            <a:r>
              <a:rPr lang="es-ES" sz="2400" i="1" dirty="0">
                <a:solidFill>
                  <a:srgbClr val="FF0000"/>
                </a:solidFill>
              </a:rPr>
              <a:t>Shah Jahan</a:t>
            </a:r>
            <a:r>
              <a:rPr lang="es-ES" sz="2400" dirty="0"/>
              <a:t> quien perdido por su  amor vivía para venerar a su mujer. A tal punto que esta obra fue adornada en su interior y exterior por piedras preciosas de distintos </a:t>
            </a:r>
            <a:r>
              <a:rPr lang="es-ES" sz="2400" dirty="0" smtClean="0"/>
              <a:t>lugares: </a:t>
            </a:r>
            <a:r>
              <a:rPr lang="es-ES" sz="2400" dirty="0"/>
              <a:t>Bagdad, China, Afganistán, Tíbet, Egipto, Persia, Yemen, Rusia y Ceilán, entre otros. </a:t>
            </a:r>
            <a:endParaRPr lang="es-ES" sz="2400" dirty="0" smtClean="0"/>
          </a:p>
          <a:p>
            <a:pPr lvl="0" fontAlgn="base"/>
            <a:r>
              <a:rPr lang="es-ES" sz="2400" dirty="0" smtClean="0"/>
              <a:t>Esto llevó </a:t>
            </a:r>
            <a:r>
              <a:rPr lang="es-ES" sz="2400" dirty="0"/>
              <a:t>a que </a:t>
            </a:r>
            <a:r>
              <a:rPr lang="es-ES" sz="2400" dirty="0" smtClean="0"/>
              <a:t>el </a:t>
            </a:r>
            <a:r>
              <a:rPr lang="es-ES" sz="2400" dirty="0"/>
              <a:t>emperador caiga rotundamente en una ruina económica y </a:t>
            </a:r>
            <a:r>
              <a:rPr lang="es-ES" sz="2400" dirty="0" smtClean="0"/>
              <a:t>luego </a:t>
            </a:r>
            <a:r>
              <a:rPr lang="es-ES" sz="2400" dirty="0"/>
              <a:t>en la pérdida de su trono. Por la disputa </a:t>
            </a:r>
            <a:r>
              <a:rPr lang="es-ES" sz="2400" dirty="0" smtClean="0"/>
              <a:t>se </a:t>
            </a:r>
            <a:r>
              <a:rPr lang="es-ES" sz="2400" dirty="0"/>
              <a:t>desató una cruenta guerra entre los posibles herederos. Frente a ello, cuando </a:t>
            </a:r>
            <a:r>
              <a:rPr lang="es-ES" sz="2400" i="1" dirty="0">
                <a:solidFill>
                  <a:srgbClr val="FF0000"/>
                </a:solidFill>
              </a:rPr>
              <a:t>Shah Jahan</a:t>
            </a:r>
            <a:r>
              <a:rPr lang="es-ES" sz="2400" i="1" dirty="0"/>
              <a:t> </a:t>
            </a:r>
            <a:r>
              <a:rPr lang="es-ES" sz="2400" dirty="0"/>
              <a:t> se siente muy debilitado, decide rendirse, y su hijo </a:t>
            </a:r>
            <a:r>
              <a:rPr lang="es-ES" sz="2400" i="1" dirty="0"/>
              <a:t>Aurangzeb</a:t>
            </a:r>
            <a:r>
              <a:rPr lang="es-ES" sz="2400" dirty="0"/>
              <a:t> toma el </a:t>
            </a:r>
            <a:r>
              <a:rPr lang="es-ES" sz="2400" dirty="0" smtClean="0"/>
              <a:t>trono. Le permite </a:t>
            </a:r>
            <a:r>
              <a:rPr lang="es-ES" sz="2400" dirty="0"/>
              <a:t>seguir con vida a cambio de quedar prisionero hasta el día de su </a:t>
            </a:r>
            <a:r>
              <a:rPr lang="es-ES" sz="2400" dirty="0" smtClean="0"/>
              <a:t>muerte.</a:t>
            </a:r>
            <a:endParaRPr lang="es-ES" sz="2400" dirty="0"/>
          </a:p>
          <a:p>
            <a:pPr lvl="0" fontAlgn="base"/>
            <a:r>
              <a:rPr lang="es-ES" sz="2400" dirty="0"/>
              <a:t>Finalmente</a:t>
            </a:r>
            <a:r>
              <a:rPr lang="es-ES" sz="2400" dirty="0" smtClean="0"/>
              <a:t>, </a:t>
            </a:r>
            <a:r>
              <a:rPr lang="es-ES" sz="2400" dirty="0"/>
              <a:t>fallece en 1666, el cual es enterrado en el Taj junto a su amada esposa. L</a:t>
            </a:r>
            <a:r>
              <a:rPr lang="es-ES" sz="2400" dirty="0" smtClean="0"/>
              <a:t>a </a:t>
            </a:r>
            <a:r>
              <a:rPr lang="es-ES" sz="2400" dirty="0"/>
              <a:t>historia cuenta que </a:t>
            </a:r>
            <a:r>
              <a:rPr lang="es-ES" sz="2400" i="1" dirty="0">
                <a:solidFill>
                  <a:srgbClr val="FF0000"/>
                </a:solidFill>
              </a:rPr>
              <a:t>Sha Jahan</a:t>
            </a:r>
            <a:r>
              <a:rPr lang="es-ES" sz="2400" i="1" dirty="0"/>
              <a:t> </a:t>
            </a:r>
            <a:r>
              <a:rPr lang="es-ES" sz="2400" dirty="0"/>
              <a:t>había proyectado construir justo enfrente del Taj, una réplica exacta en mármol negro y unir ambos mausoleos mediante un distinguido puente. </a:t>
            </a:r>
          </a:p>
          <a:p>
            <a:endParaRPr lang="es-ES" sz="2400" dirty="0"/>
          </a:p>
        </p:txBody>
      </p:sp>
    </p:spTree>
    <p:extLst>
      <p:ext uri="{BB962C8B-B14F-4D97-AF65-F5344CB8AC3E}">
        <p14:creationId xmlns:p14="http://schemas.microsoft.com/office/powerpoint/2010/main" xmlns="" val="2901556831"/>
      </p:ext>
    </p:extLst>
  </p:cSld>
  <p:clrMapOvr>
    <a:masterClrMapping/>
  </p:clrMapOvr>
  <mc:AlternateContent xmlns:mc="http://schemas.openxmlformats.org/markup-compatibility/2006">
    <mc:Choice xmlns:p14="http://schemas.microsoft.com/office/powerpoint/2010/main" xmlns="" Requires="p14">
      <p:transition spd="slow" p14:dur="2000" advTm="45000"/>
    </mc:Choice>
    <mc:Fallback>
      <p:transition spd="slow" advTm="4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up)">
                                      <p:cBhvr>
                                        <p:cTn id="7" dur="8750"/>
                                        <p:tgtEl>
                                          <p:spTgt spid="3">
                                            <p:txEl>
                                              <p:pRg st="1" end="1"/>
                                            </p:txEl>
                                          </p:spTgt>
                                        </p:tgtEl>
                                      </p:cBhvr>
                                    </p:animEffect>
                                  </p:childTnLst>
                                </p:cTn>
                              </p:par>
                            </p:childTnLst>
                          </p:cTn>
                        </p:par>
                        <p:par>
                          <p:cTn id="8" fill="hold">
                            <p:stCondLst>
                              <p:cond delay="8750"/>
                            </p:stCondLst>
                            <p:childTnLst>
                              <p:par>
                                <p:cTn id="9" presetID="22" presetClass="entr" presetSubtype="1" fill="hold" nodeType="after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wipe(up)">
                                      <p:cBhvr>
                                        <p:cTn id="11" dur="8750"/>
                                        <p:tgtEl>
                                          <p:spTgt spid="3">
                                            <p:txEl>
                                              <p:pRg st="2" end="2"/>
                                            </p:txEl>
                                          </p:spTgt>
                                        </p:tgtEl>
                                      </p:cBhvr>
                                    </p:animEffect>
                                  </p:childTnLst>
                                </p:cTn>
                              </p:par>
                            </p:childTnLst>
                          </p:cTn>
                        </p:par>
                        <p:par>
                          <p:cTn id="12" fill="hold">
                            <p:stCondLst>
                              <p:cond delay="17500"/>
                            </p:stCondLst>
                            <p:childTnLst>
                              <p:par>
                                <p:cTn id="13" presetID="22" presetClass="entr" presetSubtype="1" fill="hold" nodeType="afterEffect">
                                  <p:stCondLst>
                                    <p:cond delay="175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ipe(up)">
                                      <p:cBhvr>
                                        <p:cTn id="15" dur="7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sp>
        <p:nvSpPr>
          <p:cNvPr id="3" name="2 Marcador de contenido"/>
          <p:cNvSpPr>
            <a:spLocks noGrp="1"/>
          </p:cNvSpPr>
          <p:nvPr>
            <p:ph idx="1"/>
          </p:nvPr>
        </p:nvSpPr>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89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5" name="3 Marcador de contenido"/>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42692" y="0"/>
            <a:ext cx="9186692" cy="6858000"/>
          </a:xfrm>
          <a:prstGeom prst="rect">
            <a:avLst/>
          </a:prstGeom>
        </p:spPr>
      </p:pic>
      <p:pic>
        <p:nvPicPr>
          <p:cNvPr id="6" name="3 Marcador de contenido"/>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9585" y="0"/>
            <a:ext cx="9183356" cy="6858000"/>
          </a:xfrm>
          <a:prstGeom prst="rect">
            <a:avLst/>
          </a:prstGeom>
        </p:spPr>
      </p:pic>
      <p:pic>
        <p:nvPicPr>
          <p:cNvPr id="7" name="3 Marcador de contenido"/>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9771" y="0"/>
            <a:ext cx="9183542" cy="6858000"/>
          </a:xfrm>
          <a:prstGeom prst="rect">
            <a:avLst/>
          </a:prstGeom>
        </p:spPr>
      </p:pic>
      <p:pic>
        <p:nvPicPr>
          <p:cNvPr id="8" name="3 Marcador de contenido"/>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3448" y="0"/>
            <a:ext cx="9186692" cy="6858000"/>
          </a:xfrm>
          <a:prstGeom prst="rect">
            <a:avLst/>
          </a:prstGeom>
        </p:spPr>
      </p:pic>
    </p:spTree>
    <p:extLst>
      <p:ext uri="{BB962C8B-B14F-4D97-AF65-F5344CB8AC3E}">
        <p14:creationId xmlns:p14="http://schemas.microsoft.com/office/powerpoint/2010/main" xmlns="" val="2345319827"/>
      </p:ext>
    </p:extLst>
  </p:cSld>
  <p:clrMapOvr>
    <a:masterClrMapping/>
  </p:clrMapOvr>
  <mc:AlternateContent xmlns:mc="http://schemas.openxmlformats.org/markup-compatibility/2006">
    <mc:Choice xmlns:p14="http://schemas.microsoft.com/office/powerpoint/2010/main" xmlns="" Requires="p14">
      <p:transition spd="slow" p14:dur="2000" advTm="19000"/>
    </mc:Choice>
    <mc:Fallback>
      <p:transition spd="slow" advTm="1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250"/>
                                        <p:tgtEl>
                                          <p:spTgt spid="5"/>
                                        </p:tgtEl>
                                      </p:cBhvr>
                                    </p:animEffect>
                                    <p:anim calcmode="lin" valueType="num">
                                      <p:cBhvr>
                                        <p:cTn id="8" dur="3250" fill="hold"/>
                                        <p:tgtEl>
                                          <p:spTgt spid="5"/>
                                        </p:tgtEl>
                                        <p:attrNameLst>
                                          <p:attrName>style.rotation</p:attrName>
                                        </p:attrNameLst>
                                      </p:cBhvr>
                                      <p:tavLst>
                                        <p:tav tm="0">
                                          <p:val>
                                            <p:fltVal val="720"/>
                                          </p:val>
                                        </p:tav>
                                        <p:tav tm="100000">
                                          <p:val>
                                            <p:fltVal val="0"/>
                                          </p:val>
                                        </p:tav>
                                      </p:tavLst>
                                    </p:anim>
                                    <p:anim calcmode="lin" valueType="num">
                                      <p:cBhvr>
                                        <p:cTn id="9" dur="3250" fill="hold"/>
                                        <p:tgtEl>
                                          <p:spTgt spid="5"/>
                                        </p:tgtEl>
                                        <p:attrNameLst>
                                          <p:attrName>ppt_h</p:attrName>
                                        </p:attrNameLst>
                                      </p:cBhvr>
                                      <p:tavLst>
                                        <p:tav tm="0">
                                          <p:val>
                                            <p:fltVal val="0"/>
                                          </p:val>
                                        </p:tav>
                                        <p:tav tm="100000">
                                          <p:val>
                                            <p:strVal val="#ppt_h"/>
                                          </p:val>
                                        </p:tav>
                                      </p:tavLst>
                                    </p:anim>
                                    <p:anim calcmode="lin" valueType="num">
                                      <p:cBhvr>
                                        <p:cTn id="10" dur="3250" fill="hold"/>
                                        <p:tgtEl>
                                          <p:spTgt spid="5"/>
                                        </p:tgtEl>
                                        <p:attrNameLst>
                                          <p:attrName>ppt_w</p:attrName>
                                        </p:attrNameLst>
                                      </p:cBhvr>
                                      <p:tavLst>
                                        <p:tav tm="0">
                                          <p:val>
                                            <p:fltVal val="0"/>
                                          </p:val>
                                        </p:tav>
                                        <p:tav tm="100000">
                                          <p:val>
                                            <p:strVal val="#ppt_w"/>
                                          </p:val>
                                        </p:tav>
                                      </p:tavLst>
                                    </p:anim>
                                  </p:childTnLst>
                                </p:cTn>
                              </p:par>
                            </p:childTnLst>
                          </p:cTn>
                        </p:par>
                        <p:par>
                          <p:cTn id="11" fill="hold">
                            <p:stCondLst>
                              <p:cond delay="3250"/>
                            </p:stCondLst>
                            <p:childTnLst>
                              <p:par>
                                <p:cTn id="12" presetID="53" presetClass="entr" presetSubtype="16"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0" fill="hold"/>
                                        <p:tgtEl>
                                          <p:spTgt spid="6"/>
                                        </p:tgtEl>
                                        <p:attrNameLst>
                                          <p:attrName>ppt_w</p:attrName>
                                        </p:attrNameLst>
                                      </p:cBhvr>
                                      <p:tavLst>
                                        <p:tav tm="0">
                                          <p:val>
                                            <p:fltVal val="0"/>
                                          </p:val>
                                        </p:tav>
                                        <p:tav tm="100000">
                                          <p:val>
                                            <p:strVal val="#ppt_w"/>
                                          </p:val>
                                        </p:tav>
                                      </p:tavLst>
                                    </p:anim>
                                    <p:anim calcmode="lin" valueType="num">
                                      <p:cBhvr>
                                        <p:cTn id="15" dur="5000" fill="hold"/>
                                        <p:tgtEl>
                                          <p:spTgt spid="6"/>
                                        </p:tgtEl>
                                        <p:attrNameLst>
                                          <p:attrName>ppt_h</p:attrName>
                                        </p:attrNameLst>
                                      </p:cBhvr>
                                      <p:tavLst>
                                        <p:tav tm="0">
                                          <p:val>
                                            <p:fltVal val="0"/>
                                          </p:val>
                                        </p:tav>
                                        <p:tav tm="100000">
                                          <p:val>
                                            <p:strVal val="#ppt_h"/>
                                          </p:val>
                                        </p:tav>
                                      </p:tavLst>
                                    </p:anim>
                                    <p:animEffect transition="in" filter="fade">
                                      <p:cBhvr>
                                        <p:cTn id="16" dur="5000"/>
                                        <p:tgtEl>
                                          <p:spTgt spid="6"/>
                                        </p:tgtEl>
                                      </p:cBhvr>
                                    </p:animEffect>
                                  </p:childTnLst>
                                </p:cTn>
                              </p:par>
                            </p:childTnLst>
                          </p:cTn>
                        </p:par>
                        <p:par>
                          <p:cTn id="17" fill="hold">
                            <p:stCondLst>
                              <p:cond delay="8250"/>
                            </p:stCondLst>
                            <p:childTnLst>
                              <p:par>
                                <p:cTn id="18" presetID="52"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Scale>
                                      <p:cBhvr>
                                        <p:cTn id="20" dur="5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5000" decel="50000" fill="hold">
                                          <p:stCondLst>
                                            <p:cond delay="0"/>
                                          </p:stCondLst>
                                        </p:cTn>
                                        <p:tgtEl>
                                          <p:spTgt spid="7"/>
                                        </p:tgtEl>
                                        <p:attrNameLst>
                                          <p:attrName>ppt_x</p:attrName>
                                          <p:attrName>ppt_y</p:attrName>
                                        </p:attrNameLst>
                                      </p:cBhvr>
                                    </p:animMotion>
                                    <p:animEffect transition="in" filter="fade">
                                      <p:cBhvr>
                                        <p:cTn id="22" dur="5000"/>
                                        <p:tgtEl>
                                          <p:spTgt spid="7"/>
                                        </p:tgtEl>
                                      </p:cBhvr>
                                    </p:animEffect>
                                  </p:childTnLst>
                                </p:cTn>
                              </p:par>
                            </p:childTnLst>
                          </p:cTn>
                        </p:par>
                        <p:par>
                          <p:cTn id="23" fill="hold">
                            <p:stCondLst>
                              <p:cond delay="1325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832648"/>
          </a:xfrm>
          <a:solidFill>
            <a:schemeClr val="accent6">
              <a:lumMod val="20000"/>
              <a:lumOff val="80000"/>
            </a:schemeClr>
          </a:solidFill>
        </p:spPr>
        <p:txBody>
          <a:bodyPr>
            <a:normAutofit lnSpcReduction="10000"/>
          </a:bodyPr>
          <a:lstStyle/>
          <a:p>
            <a:pPr lvl="0"/>
            <a:r>
              <a:rPr lang="es-ES" sz="4000" b="1" dirty="0"/>
              <a:t>Hoy,  el gran monumento de amor es una de las “Siete Maravillas del mundo”. Su nombre “Taj Mahal”, se traduce generalmente como “Palacio de la Corona” o “Corona del Palacio”, pero los historiadores nos afirman que su designación no es más que una abreviación del nombre de la Elegida del Palacio, </a:t>
            </a:r>
            <a:r>
              <a:rPr lang="es-ES" sz="4000" b="1" i="1" dirty="0">
                <a:solidFill>
                  <a:srgbClr val="FF0000"/>
                </a:solidFill>
              </a:rPr>
              <a:t>Muntaz Mahal</a:t>
            </a:r>
            <a:r>
              <a:rPr lang="es-ES" sz="4000" b="1" i="1" dirty="0"/>
              <a:t>.</a:t>
            </a:r>
            <a:endParaRPr lang="es-ES" sz="4000" b="1" dirty="0"/>
          </a:p>
          <a:p>
            <a:endParaRPr lang="es-ES" dirty="0"/>
          </a:p>
        </p:txBody>
      </p:sp>
    </p:spTree>
    <p:extLst>
      <p:ext uri="{BB962C8B-B14F-4D97-AF65-F5344CB8AC3E}">
        <p14:creationId xmlns:p14="http://schemas.microsoft.com/office/powerpoint/2010/main" xmlns="" val="2760385996"/>
      </p:ext>
    </p:extLst>
  </p:cSld>
  <p:clrMapOvr>
    <a:masterClrMapping/>
  </p:clrMapOvr>
  <mc:AlternateContent xmlns:mc="http://schemas.openxmlformats.org/markup-compatibility/2006">
    <mc:Choice xmlns:p14="http://schemas.microsoft.com/office/powerpoint/2010/main" xmlns="" Requires="p14">
      <p:transition spd="slow" p14:dur="2000" advTm="20000"/>
    </mc:Choice>
    <mc:Fallback>
      <p:transition spd="slow" advTm="2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circle(in)">
                                      <p:cBhvr>
                                        <p:cTn id="7" dur="2000"/>
                                        <p:tgtEl>
                                          <p:spTgt spid="3">
                                            <p:bg/>
                                          </p:spTgt>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circle(in)">
                                      <p:cBhvr>
                                        <p:cTn id="11"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sp>
        <p:nvSpPr>
          <p:cNvPr id="3" name="2 Marcador de contenido"/>
          <p:cNvSpPr>
            <a:spLocks noGrp="1"/>
          </p:cNvSpPr>
          <p:nvPr>
            <p:ph idx="1"/>
          </p:nvPr>
        </p:nvSpPr>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89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5" name="3 Marcador de contenido"/>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3068960"/>
            <a:ext cx="5400057" cy="3789040"/>
          </a:xfrm>
          <a:prstGeom prst="rect">
            <a:avLst/>
          </a:prstGeom>
          <a:ln w="38100">
            <a:solidFill>
              <a:srgbClr val="FF0000"/>
            </a:solidFill>
          </a:ln>
        </p:spPr>
      </p:pic>
      <p:pic>
        <p:nvPicPr>
          <p:cNvPr id="6" name="5 Imagen"/>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4764021" y="15166"/>
            <a:ext cx="4379979" cy="3413833"/>
          </a:xfrm>
          <a:prstGeom prst="rect">
            <a:avLst/>
          </a:prstGeom>
          <a:ln w="38100">
            <a:solidFill>
              <a:srgbClr val="FF0000"/>
            </a:solidFill>
          </a:ln>
        </p:spPr>
      </p:pic>
      <p:pic>
        <p:nvPicPr>
          <p:cNvPr id="7" name="6 Imagen"/>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4139952" y="3429000"/>
            <a:ext cx="5004048" cy="3429000"/>
          </a:xfrm>
          <a:prstGeom prst="rect">
            <a:avLst/>
          </a:prstGeom>
          <a:ln w="38100">
            <a:solidFill>
              <a:srgbClr val="FF0000"/>
            </a:solidFill>
          </a:ln>
        </p:spPr>
      </p:pic>
      <p:pic>
        <p:nvPicPr>
          <p:cNvPr id="8" name="7 Imagen"/>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0" y="0"/>
            <a:ext cx="4800600" cy="3429000"/>
          </a:xfrm>
          <a:prstGeom prst="rect">
            <a:avLst/>
          </a:prstGeom>
          <a:ln w="38100">
            <a:solidFill>
              <a:srgbClr val="FF0000"/>
            </a:solidFill>
          </a:ln>
        </p:spPr>
      </p:pic>
    </p:spTree>
    <p:extLst>
      <p:ext uri="{BB962C8B-B14F-4D97-AF65-F5344CB8AC3E}">
        <p14:creationId xmlns:p14="http://schemas.microsoft.com/office/powerpoint/2010/main" xmlns="" val="2345319827"/>
      </p:ext>
    </p:extLst>
  </p:cSld>
  <p:clrMapOvr>
    <a:masterClrMapping/>
  </p:clrMapOvr>
  <mc:AlternateContent xmlns:mc="http://schemas.openxmlformats.org/markup-compatibility/2006">
    <mc:Choice xmlns:p14="http://schemas.microsoft.com/office/powerpoint/2010/main" xmlns="" Requires="p14">
      <p:transition spd="slow" p14:dur="2000" advTm="15621"/>
    </mc:Choice>
    <mc:Fallback>
      <p:transition spd="slow" advTm="156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500" fill="hold"/>
                                        <p:tgtEl>
                                          <p:spTgt spid="6"/>
                                        </p:tgtEl>
                                        <p:attrNameLst>
                                          <p:attrName>ppt_w</p:attrName>
                                        </p:attrNameLst>
                                      </p:cBhvr>
                                      <p:tavLst>
                                        <p:tav tm="0">
                                          <p:val>
                                            <p:fltVal val="0"/>
                                          </p:val>
                                        </p:tav>
                                        <p:tav tm="100000">
                                          <p:val>
                                            <p:strVal val="#ppt_w"/>
                                          </p:val>
                                        </p:tav>
                                      </p:tavLst>
                                    </p:anim>
                                    <p:anim calcmode="lin" valueType="num">
                                      <p:cBhvr>
                                        <p:cTn id="8" dur="2500" fill="hold"/>
                                        <p:tgtEl>
                                          <p:spTgt spid="6"/>
                                        </p:tgtEl>
                                        <p:attrNameLst>
                                          <p:attrName>ppt_h</p:attrName>
                                        </p:attrNameLst>
                                      </p:cBhvr>
                                      <p:tavLst>
                                        <p:tav tm="0">
                                          <p:val>
                                            <p:fltVal val="0"/>
                                          </p:val>
                                        </p:tav>
                                        <p:tav tm="100000">
                                          <p:val>
                                            <p:strVal val="#ppt_h"/>
                                          </p:val>
                                        </p:tav>
                                      </p:tavLst>
                                    </p:anim>
                                  </p:childTnLst>
                                </p:cTn>
                              </p:par>
                            </p:childTnLst>
                          </p:cTn>
                        </p:par>
                        <p:par>
                          <p:cTn id="9" fill="hold">
                            <p:stCondLst>
                              <p:cond delay="2500"/>
                            </p:stCondLst>
                            <p:childTnLst>
                              <p:par>
                                <p:cTn id="10" presetID="23" presetClass="entr" presetSubtype="16"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2500" fill="hold"/>
                                        <p:tgtEl>
                                          <p:spTgt spid="8"/>
                                        </p:tgtEl>
                                        <p:attrNameLst>
                                          <p:attrName>ppt_w</p:attrName>
                                        </p:attrNameLst>
                                      </p:cBhvr>
                                      <p:tavLst>
                                        <p:tav tm="0">
                                          <p:val>
                                            <p:fltVal val="0"/>
                                          </p:val>
                                        </p:tav>
                                        <p:tav tm="100000">
                                          <p:val>
                                            <p:strVal val="#ppt_w"/>
                                          </p:val>
                                        </p:tav>
                                      </p:tavLst>
                                    </p:anim>
                                    <p:anim calcmode="lin" valueType="num">
                                      <p:cBhvr>
                                        <p:cTn id="13" dur="2500" fill="hold"/>
                                        <p:tgtEl>
                                          <p:spTgt spid="8"/>
                                        </p:tgtEl>
                                        <p:attrNameLst>
                                          <p:attrName>ppt_h</p:attrName>
                                        </p:attrNameLst>
                                      </p:cBhvr>
                                      <p:tavLst>
                                        <p:tav tm="0">
                                          <p:val>
                                            <p:fltVal val="0"/>
                                          </p:val>
                                        </p:tav>
                                        <p:tav tm="100000">
                                          <p:val>
                                            <p:strVal val="#ppt_h"/>
                                          </p:val>
                                        </p:tav>
                                      </p:tavLst>
                                    </p:anim>
                                  </p:childTnLst>
                                </p:cTn>
                              </p:par>
                            </p:childTnLst>
                          </p:cTn>
                        </p:par>
                        <p:par>
                          <p:cTn id="14" fill="hold">
                            <p:stCondLst>
                              <p:cond delay="5000"/>
                            </p:stCondLst>
                            <p:childTnLst>
                              <p:par>
                                <p:cTn id="15" presetID="23" presetClass="entr" presetSubtype="16"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2500" fill="hold"/>
                                        <p:tgtEl>
                                          <p:spTgt spid="5"/>
                                        </p:tgtEl>
                                        <p:attrNameLst>
                                          <p:attrName>ppt_w</p:attrName>
                                        </p:attrNameLst>
                                      </p:cBhvr>
                                      <p:tavLst>
                                        <p:tav tm="0">
                                          <p:val>
                                            <p:fltVal val="0"/>
                                          </p:val>
                                        </p:tav>
                                        <p:tav tm="100000">
                                          <p:val>
                                            <p:strVal val="#ppt_w"/>
                                          </p:val>
                                        </p:tav>
                                      </p:tavLst>
                                    </p:anim>
                                    <p:anim calcmode="lin" valueType="num">
                                      <p:cBhvr>
                                        <p:cTn id="18" dur="2500" fill="hold"/>
                                        <p:tgtEl>
                                          <p:spTgt spid="5"/>
                                        </p:tgtEl>
                                        <p:attrNameLst>
                                          <p:attrName>ppt_h</p:attrName>
                                        </p:attrNameLst>
                                      </p:cBhvr>
                                      <p:tavLst>
                                        <p:tav tm="0">
                                          <p:val>
                                            <p:fltVal val="0"/>
                                          </p:val>
                                        </p:tav>
                                        <p:tav tm="100000">
                                          <p:val>
                                            <p:strVal val="#ppt_h"/>
                                          </p:val>
                                        </p:tav>
                                      </p:tavLst>
                                    </p:anim>
                                  </p:childTnLst>
                                </p:cTn>
                              </p:par>
                            </p:childTnLst>
                          </p:cTn>
                        </p:par>
                        <p:par>
                          <p:cTn id="19" fill="hold">
                            <p:stCondLst>
                              <p:cond delay="7500"/>
                            </p:stCondLst>
                            <p:childTnLst>
                              <p:par>
                                <p:cTn id="20" presetID="23" presetClass="entr" presetSubtype="16"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500" fill="hold"/>
                                        <p:tgtEl>
                                          <p:spTgt spid="7"/>
                                        </p:tgtEl>
                                        <p:attrNameLst>
                                          <p:attrName>ppt_w</p:attrName>
                                        </p:attrNameLst>
                                      </p:cBhvr>
                                      <p:tavLst>
                                        <p:tav tm="0">
                                          <p:val>
                                            <p:fltVal val="0"/>
                                          </p:val>
                                        </p:tav>
                                        <p:tav tm="100000">
                                          <p:val>
                                            <p:strVal val="#ppt_w"/>
                                          </p:val>
                                        </p:tav>
                                      </p:tavLst>
                                    </p:anim>
                                    <p:anim calcmode="lin" valueType="num">
                                      <p:cBhvr>
                                        <p:cTn id="23" dur="2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sp>
        <p:nvSpPr>
          <p:cNvPr id="3" name="2 Marcador de contenido"/>
          <p:cNvSpPr>
            <a:spLocks noGrp="1"/>
          </p:cNvSpPr>
          <p:nvPr>
            <p:ph idx="1"/>
          </p:nvPr>
        </p:nvSpPr>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89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5" name="3 Marcador de contenido"/>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83542" cy="6858000"/>
          </a:xfrm>
          <a:prstGeom prst="rect">
            <a:avLst/>
          </a:prstGeom>
        </p:spPr>
      </p:pic>
      <p:pic>
        <p:nvPicPr>
          <p:cNvPr id="6" name="5 Imagen"/>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63390" y="0"/>
            <a:ext cx="9207390" cy="6858000"/>
          </a:xfrm>
          <a:prstGeom prst="rect">
            <a:avLst/>
          </a:prstGeom>
          <a:ln w="38100">
            <a:solidFill>
              <a:srgbClr val="FF0000"/>
            </a:solidFill>
          </a:ln>
        </p:spPr>
      </p:pic>
    </p:spTree>
    <p:extLst>
      <p:ext uri="{BB962C8B-B14F-4D97-AF65-F5344CB8AC3E}">
        <p14:creationId xmlns:p14="http://schemas.microsoft.com/office/powerpoint/2010/main" xmlns="" val="2345319827"/>
      </p:ext>
    </p:extLst>
  </p:cSld>
  <p:clrMapOvr>
    <a:masterClrMapping/>
  </p:clrMapOvr>
  <mc:AlternateContent xmlns:mc="http://schemas.openxmlformats.org/markup-compatibility/2006">
    <mc:Choice xmlns:p14="http://schemas.microsoft.com/office/powerpoint/2010/main" xmlns="" Requires="p14">
      <p:transition spd="slow" p14:dur="2000" advTm="7957"/>
    </mc:Choice>
    <mc:Fallback>
      <p:transition spd="slow" advTm="79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875"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8" dur="1875"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9" dur="1875" accel="50000" fill="hold">
                                          <p:stCondLst>
                                            <p:cond delay="1875"/>
                                          </p:stCondLst>
                                        </p:cTn>
                                        <p:tgtEl>
                                          <p:spTgt spid="5"/>
                                        </p:tgtEl>
                                        <p:attrNameLst>
                                          <p:attrName>ppt_w</p:attrName>
                                        </p:attrNameLst>
                                      </p:cBhvr>
                                      <p:tavLst>
                                        <p:tav tm="0">
                                          <p:val>
                                            <p:strVal val="#ppt_w*.05"/>
                                          </p:val>
                                        </p:tav>
                                        <p:tav tm="100000">
                                          <p:val>
                                            <p:strVal val="#ppt_w"/>
                                          </p:val>
                                        </p:tav>
                                      </p:tavLst>
                                    </p:anim>
                                    <p:anim calcmode="lin" valueType="num">
                                      <p:cBhvr>
                                        <p:cTn id="10" dur="3750" fill="hold"/>
                                        <p:tgtEl>
                                          <p:spTgt spid="5"/>
                                        </p:tgtEl>
                                        <p:attrNameLst>
                                          <p:attrName>ppt_h</p:attrName>
                                        </p:attrNameLst>
                                      </p:cBhvr>
                                      <p:tavLst>
                                        <p:tav tm="0">
                                          <p:val>
                                            <p:strVal val="#ppt_h"/>
                                          </p:val>
                                        </p:tav>
                                        <p:tav tm="100000">
                                          <p:val>
                                            <p:strVal val="#ppt_h"/>
                                          </p:val>
                                        </p:tav>
                                      </p:tavLst>
                                    </p:anim>
                                    <p:anim calcmode="lin" valueType="num">
                                      <p:cBhvr>
                                        <p:cTn id="11" dur="1875"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2" dur="1875"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3" dur="1875" accel="50000" fill="hold">
                                          <p:stCondLst>
                                            <p:cond delay="1875"/>
                                          </p:stCondLst>
                                        </p:cTn>
                                        <p:tgtEl>
                                          <p:spTgt spid="5"/>
                                        </p:tgtEl>
                                        <p:attrNameLst>
                                          <p:attrName>ppt_y</p:attrName>
                                        </p:attrNameLst>
                                      </p:cBhvr>
                                      <p:tavLst>
                                        <p:tav tm="0">
                                          <p:val>
                                            <p:strVal val="#ppt_y+.1"/>
                                          </p:val>
                                        </p:tav>
                                        <p:tav tm="100000">
                                          <p:val>
                                            <p:strVal val="#ppt_y"/>
                                          </p:val>
                                        </p:tav>
                                      </p:tavLst>
                                    </p:anim>
                                    <p:animEffect transition="in" filter="fade">
                                      <p:cBhvr>
                                        <p:cTn id="14" dur="3750" decel="50000">
                                          <p:stCondLst>
                                            <p:cond delay="0"/>
                                          </p:stCondLst>
                                        </p:cTn>
                                        <p:tgtEl>
                                          <p:spTgt spid="5"/>
                                        </p:tgtEl>
                                      </p:cBhvr>
                                    </p:animEffect>
                                  </p:childTnLst>
                                </p:cTn>
                              </p:par>
                            </p:childTnLst>
                          </p:cTn>
                        </p:par>
                        <p:par>
                          <p:cTn id="15" fill="hold">
                            <p:stCondLst>
                              <p:cond delay="3750"/>
                            </p:stCondLst>
                            <p:childTnLst>
                              <p:par>
                                <p:cTn id="16" presetID="55"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700" fill="hold"/>
                                        <p:tgtEl>
                                          <p:spTgt spid="6"/>
                                        </p:tgtEl>
                                        <p:attrNameLst>
                                          <p:attrName>ppt_w</p:attrName>
                                        </p:attrNameLst>
                                      </p:cBhvr>
                                      <p:tavLst>
                                        <p:tav tm="0">
                                          <p:val>
                                            <p:strVal val="#ppt_w*0.70"/>
                                          </p:val>
                                        </p:tav>
                                        <p:tav tm="100000">
                                          <p:val>
                                            <p:strVal val="#ppt_w"/>
                                          </p:val>
                                        </p:tav>
                                      </p:tavLst>
                                    </p:anim>
                                    <p:anim calcmode="lin" valueType="num">
                                      <p:cBhvr>
                                        <p:cTn id="19" dur="2700" fill="hold"/>
                                        <p:tgtEl>
                                          <p:spTgt spid="6"/>
                                        </p:tgtEl>
                                        <p:attrNameLst>
                                          <p:attrName>ppt_h</p:attrName>
                                        </p:attrNameLst>
                                      </p:cBhvr>
                                      <p:tavLst>
                                        <p:tav tm="0">
                                          <p:val>
                                            <p:strVal val="#ppt_h"/>
                                          </p:val>
                                        </p:tav>
                                        <p:tav tm="100000">
                                          <p:val>
                                            <p:strVal val="#ppt_h"/>
                                          </p:val>
                                        </p:tav>
                                      </p:tavLst>
                                    </p:anim>
                                    <p:animEffect transition="in" filter="fade">
                                      <p:cBhvr>
                                        <p:cTn id="20" dur="27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sp>
        <p:nvSpPr>
          <p:cNvPr id="3" name="2 Marcador de contenido"/>
          <p:cNvSpPr>
            <a:spLocks noGrp="1"/>
          </p:cNvSpPr>
          <p:nvPr>
            <p:ph idx="1"/>
          </p:nvPr>
        </p:nvSpPr>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89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5" name="4 Imagen"/>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0005"/>
            <a:ext cx="9144000" cy="6858000"/>
          </a:xfrm>
          <a:prstGeom prst="rect">
            <a:avLst/>
          </a:prstGeom>
        </p:spPr>
      </p:pic>
    </p:spTree>
    <p:extLst>
      <p:ext uri="{BB962C8B-B14F-4D97-AF65-F5344CB8AC3E}">
        <p14:creationId xmlns:p14="http://schemas.microsoft.com/office/powerpoint/2010/main" xmlns="" val="2413808045"/>
      </p:ext>
    </p:extLst>
  </p:cSld>
  <p:clrMapOvr>
    <a:masterClrMapping/>
  </p:clrMapOvr>
  <mc:AlternateContent xmlns:mc="http://schemas.openxmlformats.org/markup-compatibility/2006">
    <mc:Choice xmlns:p14="http://schemas.microsoft.com/office/powerpoint/2010/main" xmlns="" Requires="p14">
      <p:transition spd="slow" p14:dur="2000" advTm="6212"/>
    </mc:Choice>
    <mc:Fallback>
      <p:transition spd="slow" advTm="62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0"/>
                                  </p:stCondLst>
                                  <p:childTnLst>
                                    <p:animScale>
                                      <p:cBhvr>
                                        <p:cTn id="6" dur="2750" fill="hold"/>
                                        <p:tgtEl>
                                          <p:spTgt spid="5"/>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91264" cy="5577483"/>
          </a:xfrm>
          <a:solidFill>
            <a:schemeClr val="bg2">
              <a:lumMod val="90000"/>
            </a:schemeClr>
          </a:solidFill>
        </p:spPr>
        <p:txBody>
          <a:bodyPr>
            <a:noAutofit/>
          </a:bodyPr>
          <a:lstStyle/>
          <a:p>
            <a:r>
              <a:rPr lang="es-ES" sz="4400" dirty="0"/>
              <a:t>Se ha dicho que el Taj Mahal es un edificio construido por titanes y decorado por orfebres. La preciosa decoración y los calados de piedras semipreciosas lo hacen todavía más irreal y fabuloso; es el lugar más propicio para el largo sueño de una bella princesa</a:t>
            </a:r>
          </a:p>
        </p:txBody>
      </p:sp>
    </p:spTree>
    <p:extLst>
      <p:ext uri="{BB962C8B-B14F-4D97-AF65-F5344CB8AC3E}">
        <p14:creationId xmlns:p14="http://schemas.microsoft.com/office/powerpoint/2010/main" xmlns="" val="955604497"/>
      </p:ext>
    </p:extLst>
  </p:cSld>
  <p:clrMapOvr>
    <a:masterClrMapping/>
  </p:clrMapOvr>
  <mc:AlternateContent xmlns:mc="http://schemas.openxmlformats.org/markup-compatibility/2006">
    <mc:Choice xmlns:p14="http://schemas.microsoft.com/office/powerpoint/2010/main" xmlns="" Requires="p14">
      <p:transition spd="slow" p14:dur="2000" advTm="13272"/>
    </mc:Choice>
    <mc:Fallback>
      <p:transition spd="slow" advTm="132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strVal val="#ppt_w*0.70"/>
                                          </p:val>
                                        </p:tav>
                                        <p:tav tm="100000">
                                          <p:val>
                                            <p:strVal val="#ppt_w"/>
                                          </p:val>
                                        </p:tav>
                                      </p:tavLst>
                                    </p:anim>
                                    <p:anim calcmode="lin" valueType="num">
                                      <p:cBhvr>
                                        <p:cTn id="8" dur="1000" fill="hold"/>
                                        <p:tgtEl>
                                          <p:spTgt spid="3">
                                            <p:bg/>
                                          </p:spTgt>
                                        </p:tgtEl>
                                        <p:attrNameLst>
                                          <p:attrName>ppt_h</p:attrName>
                                        </p:attrNameLst>
                                      </p:cBhvr>
                                      <p:tavLst>
                                        <p:tav tm="0">
                                          <p:val>
                                            <p:strVal val="#ppt_h"/>
                                          </p:val>
                                        </p:tav>
                                        <p:tav tm="100000">
                                          <p:val>
                                            <p:strVal val="#ppt_h"/>
                                          </p:val>
                                        </p:tav>
                                      </p:tavLst>
                                    </p:anim>
                                    <p:animEffect transition="in" filter="fade">
                                      <p:cBhvr>
                                        <p:cTn id="9" dur="1000"/>
                                        <p:tgtEl>
                                          <p:spTgt spid="3">
                                            <p:bg/>
                                          </p:spTgt>
                                        </p:tgtEl>
                                      </p:cBhvr>
                                    </p:animEffect>
                                  </p:childTnLst>
                                </p:cTn>
                              </p:par>
                            </p:childTnLst>
                          </p:cTn>
                        </p:par>
                        <p:par>
                          <p:cTn id="10" fill="hold">
                            <p:stCondLst>
                              <p:cond delay="1000"/>
                            </p:stCondLst>
                            <p:childTnLst>
                              <p:par>
                                <p:cTn id="11" presetID="55"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4"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5"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sp>
        <p:nvSpPr>
          <p:cNvPr id="3" name="2 Marcador de contenido"/>
          <p:cNvSpPr>
            <a:spLocks noGrp="1"/>
          </p:cNvSpPr>
          <p:nvPr>
            <p:ph idx="1"/>
          </p:nvPr>
        </p:nvSpPr>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89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5" name="3 Marcador de contenido"/>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6808"/>
            <a:ext cx="9144000" cy="6858000"/>
          </a:xfrm>
          <a:prstGeom prst="rect">
            <a:avLst/>
          </a:prstGeom>
        </p:spPr>
      </p:pic>
      <p:pic>
        <p:nvPicPr>
          <p:cNvPr id="6" name="3 Marcador de contenido"/>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444623" y="-287952"/>
            <a:ext cx="9588623" cy="7164653"/>
          </a:xfrm>
          <a:prstGeom prst="rect">
            <a:avLst/>
          </a:prstGeom>
        </p:spPr>
      </p:pic>
    </p:spTree>
    <p:extLst>
      <p:ext uri="{BB962C8B-B14F-4D97-AF65-F5344CB8AC3E}">
        <p14:creationId xmlns:p14="http://schemas.microsoft.com/office/powerpoint/2010/main" xmlns="" val="2413808045"/>
      </p:ext>
    </p:extLst>
  </p:cSld>
  <p:clrMapOvr>
    <a:masterClrMapping/>
  </p:clrMapOvr>
  <mc:AlternateContent xmlns:mc="http://schemas.openxmlformats.org/markup-compatibility/2006">
    <mc:Choice xmlns:p14="http://schemas.microsoft.com/office/powerpoint/2010/main" xmlns="" Requires="p14">
      <p:transition spd="slow" p14:dur="2000" advTm="8395"/>
    </mc:Choice>
    <mc:Fallback>
      <p:transition spd="slow" advTm="83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750"/>
                                        <p:tgtEl>
                                          <p:spTgt spid="5"/>
                                        </p:tgtEl>
                                      </p:cBhvr>
                                    </p:animEffect>
                                  </p:childTnLst>
                                </p:cTn>
                              </p:par>
                            </p:childTnLst>
                          </p:cTn>
                        </p:par>
                        <p:par>
                          <p:cTn id="8" fill="hold">
                            <p:stCondLst>
                              <p:cond delay="275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sp>
        <p:nvSpPr>
          <p:cNvPr id="3" name="2 Marcador de contenido"/>
          <p:cNvSpPr>
            <a:spLocks noGrp="1"/>
          </p:cNvSpPr>
          <p:nvPr>
            <p:ph idx="1"/>
          </p:nvPr>
        </p:nvSpPr>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89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5" name="4 Imagen"/>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837" y="0"/>
            <a:ext cx="5144580" cy="3429000"/>
          </a:xfrm>
          <a:prstGeom prst="rect">
            <a:avLst/>
          </a:prstGeom>
          <a:ln w="38100">
            <a:solidFill>
              <a:schemeClr val="tx1"/>
            </a:solidFill>
          </a:ln>
        </p:spPr>
      </p:pic>
      <p:pic>
        <p:nvPicPr>
          <p:cNvPr id="6" name="3 Marcador de contenido"/>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6038" y="3717032"/>
            <a:ext cx="3989898" cy="3140968"/>
          </a:xfrm>
          <a:prstGeom prst="rect">
            <a:avLst/>
          </a:prstGeom>
          <a:ln w="38100">
            <a:solidFill>
              <a:schemeClr val="tx1"/>
            </a:solidFill>
          </a:ln>
        </p:spPr>
      </p:pic>
      <p:pic>
        <p:nvPicPr>
          <p:cNvPr id="7" name="3 Marcador de contenido"/>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4211547" y="3717032"/>
            <a:ext cx="4932453" cy="3140549"/>
          </a:xfrm>
          <a:prstGeom prst="rect">
            <a:avLst/>
          </a:prstGeom>
          <a:ln w="38100">
            <a:solidFill>
              <a:schemeClr val="tx1"/>
            </a:solidFill>
          </a:ln>
        </p:spPr>
      </p:pic>
      <p:pic>
        <p:nvPicPr>
          <p:cNvPr id="8" name="3 Marcador de contenido"/>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5292079" y="0"/>
            <a:ext cx="3851919" cy="3429000"/>
          </a:xfrm>
          <a:prstGeom prst="rect">
            <a:avLst/>
          </a:prstGeom>
          <a:ln w="38100">
            <a:solidFill>
              <a:schemeClr val="tx1"/>
            </a:solidFill>
          </a:ln>
        </p:spPr>
      </p:pic>
    </p:spTree>
    <p:extLst>
      <p:ext uri="{BB962C8B-B14F-4D97-AF65-F5344CB8AC3E}">
        <p14:creationId xmlns:p14="http://schemas.microsoft.com/office/powerpoint/2010/main" xmlns="" val="2413808045"/>
      </p:ext>
    </p:extLst>
  </p:cSld>
  <p:clrMapOvr>
    <a:masterClrMapping/>
  </p:clrMapOvr>
  <mc:AlternateContent xmlns:mc="http://schemas.openxmlformats.org/markup-compatibility/2006">
    <mc:Choice xmlns:p14="http://schemas.microsoft.com/office/powerpoint/2010/main" xmlns="" Requires="p14">
      <p:transition spd="slow" p14:dur="2000" advTm="15130"/>
    </mc:Choice>
    <mc:Fallback>
      <p:transition spd="slow" advTm="151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2500" fill="hold"/>
                                        <p:tgtEl>
                                          <p:spTgt spid="8"/>
                                        </p:tgtEl>
                                        <p:attrNameLst>
                                          <p:attrName>ppt_w</p:attrName>
                                        </p:attrNameLst>
                                      </p:cBhvr>
                                      <p:tavLst>
                                        <p:tav tm="0">
                                          <p:val>
                                            <p:fltVal val="0"/>
                                          </p:val>
                                        </p:tav>
                                        <p:tav tm="100000">
                                          <p:val>
                                            <p:strVal val="#ppt_w"/>
                                          </p:val>
                                        </p:tav>
                                      </p:tavLst>
                                    </p:anim>
                                    <p:anim calcmode="lin" valueType="num">
                                      <p:cBhvr>
                                        <p:cTn id="8" dur="2500" fill="hold"/>
                                        <p:tgtEl>
                                          <p:spTgt spid="8"/>
                                        </p:tgtEl>
                                        <p:attrNameLst>
                                          <p:attrName>ppt_h</p:attrName>
                                        </p:attrNameLst>
                                      </p:cBhvr>
                                      <p:tavLst>
                                        <p:tav tm="0">
                                          <p:val>
                                            <p:fltVal val="0"/>
                                          </p:val>
                                        </p:tav>
                                        <p:tav tm="100000">
                                          <p:val>
                                            <p:strVal val="#ppt_h"/>
                                          </p:val>
                                        </p:tav>
                                      </p:tavLst>
                                    </p:anim>
                                    <p:animEffect transition="in" filter="fade">
                                      <p:cBhvr>
                                        <p:cTn id="9" dur="2500"/>
                                        <p:tgtEl>
                                          <p:spTgt spid="8"/>
                                        </p:tgtEl>
                                      </p:cBhvr>
                                    </p:animEffect>
                                  </p:childTnLst>
                                </p:cTn>
                              </p:par>
                            </p:childTnLst>
                          </p:cTn>
                        </p:par>
                        <p:par>
                          <p:cTn id="10" fill="hold">
                            <p:stCondLst>
                              <p:cond delay="2500"/>
                            </p:stCondLst>
                            <p:childTnLst>
                              <p:par>
                                <p:cTn id="11" presetID="53" presetClass="entr" presetSubtype="16"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2500" fill="hold"/>
                                        <p:tgtEl>
                                          <p:spTgt spid="7"/>
                                        </p:tgtEl>
                                        <p:attrNameLst>
                                          <p:attrName>ppt_w</p:attrName>
                                        </p:attrNameLst>
                                      </p:cBhvr>
                                      <p:tavLst>
                                        <p:tav tm="0">
                                          <p:val>
                                            <p:fltVal val="0"/>
                                          </p:val>
                                        </p:tav>
                                        <p:tav tm="100000">
                                          <p:val>
                                            <p:strVal val="#ppt_w"/>
                                          </p:val>
                                        </p:tav>
                                      </p:tavLst>
                                    </p:anim>
                                    <p:anim calcmode="lin" valueType="num">
                                      <p:cBhvr>
                                        <p:cTn id="14" dur="2500" fill="hold"/>
                                        <p:tgtEl>
                                          <p:spTgt spid="7"/>
                                        </p:tgtEl>
                                        <p:attrNameLst>
                                          <p:attrName>ppt_h</p:attrName>
                                        </p:attrNameLst>
                                      </p:cBhvr>
                                      <p:tavLst>
                                        <p:tav tm="0">
                                          <p:val>
                                            <p:fltVal val="0"/>
                                          </p:val>
                                        </p:tav>
                                        <p:tav tm="100000">
                                          <p:val>
                                            <p:strVal val="#ppt_h"/>
                                          </p:val>
                                        </p:tav>
                                      </p:tavLst>
                                    </p:anim>
                                    <p:animEffect transition="in" filter="fade">
                                      <p:cBhvr>
                                        <p:cTn id="15" dur="2500"/>
                                        <p:tgtEl>
                                          <p:spTgt spid="7"/>
                                        </p:tgtEl>
                                      </p:cBhvr>
                                    </p:animEffect>
                                  </p:childTnLst>
                                </p:cTn>
                              </p:par>
                            </p:childTnLst>
                          </p:cTn>
                        </p:par>
                        <p:par>
                          <p:cTn id="16" fill="hold">
                            <p:stCondLst>
                              <p:cond delay="5000"/>
                            </p:stCondLst>
                            <p:childTnLst>
                              <p:par>
                                <p:cTn id="17" presetID="53" presetClass="entr" presetSubtype="16"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2500" fill="hold"/>
                                        <p:tgtEl>
                                          <p:spTgt spid="5"/>
                                        </p:tgtEl>
                                        <p:attrNameLst>
                                          <p:attrName>ppt_w</p:attrName>
                                        </p:attrNameLst>
                                      </p:cBhvr>
                                      <p:tavLst>
                                        <p:tav tm="0">
                                          <p:val>
                                            <p:fltVal val="0"/>
                                          </p:val>
                                        </p:tav>
                                        <p:tav tm="100000">
                                          <p:val>
                                            <p:strVal val="#ppt_w"/>
                                          </p:val>
                                        </p:tav>
                                      </p:tavLst>
                                    </p:anim>
                                    <p:anim calcmode="lin" valueType="num">
                                      <p:cBhvr>
                                        <p:cTn id="20" dur="2500" fill="hold"/>
                                        <p:tgtEl>
                                          <p:spTgt spid="5"/>
                                        </p:tgtEl>
                                        <p:attrNameLst>
                                          <p:attrName>ppt_h</p:attrName>
                                        </p:attrNameLst>
                                      </p:cBhvr>
                                      <p:tavLst>
                                        <p:tav tm="0">
                                          <p:val>
                                            <p:fltVal val="0"/>
                                          </p:val>
                                        </p:tav>
                                        <p:tav tm="100000">
                                          <p:val>
                                            <p:strVal val="#ppt_h"/>
                                          </p:val>
                                        </p:tav>
                                      </p:tavLst>
                                    </p:anim>
                                    <p:animEffect transition="in" filter="fade">
                                      <p:cBhvr>
                                        <p:cTn id="21" dur="2500"/>
                                        <p:tgtEl>
                                          <p:spTgt spid="5"/>
                                        </p:tgtEl>
                                      </p:cBhvr>
                                    </p:animEffect>
                                  </p:childTnLst>
                                </p:cTn>
                              </p:par>
                            </p:childTnLst>
                          </p:cTn>
                        </p:par>
                        <p:par>
                          <p:cTn id="22" fill="hold">
                            <p:stCondLst>
                              <p:cond delay="7500"/>
                            </p:stCondLst>
                            <p:childTnLst>
                              <p:par>
                                <p:cTn id="23" presetID="53" presetClass="entr" presetSubtype="16"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2500" fill="hold"/>
                                        <p:tgtEl>
                                          <p:spTgt spid="6"/>
                                        </p:tgtEl>
                                        <p:attrNameLst>
                                          <p:attrName>ppt_w</p:attrName>
                                        </p:attrNameLst>
                                      </p:cBhvr>
                                      <p:tavLst>
                                        <p:tav tm="0">
                                          <p:val>
                                            <p:fltVal val="0"/>
                                          </p:val>
                                        </p:tav>
                                        <p:tav tm="100000">
                                          <p:val>
                                            <p:strVal val="#ppt_w"/>
                                          </p:val>
                                        </p:tav>
                                      </p:tavLst>
                                    </p:anim>
                                    <p:anim calcmode="lin" valueType="num">
                                      <p:cBhvr>
                                        <p:cTn id="26" dur="2500" fill="hold"/>
                                        <p:tgtEl>
                                          <p:spTgt spid="6"/>
                                        </p:tgtEl>
                                        <p:attrNameLst>
                                          <p:attrName>ppt_h</p:attrName>
                                        </p:attrNameLst>
                                      </p:cBhvr>
                                      <p:tavLst>
                                        <p:tav tm="0">
                                          <p:val>
                                            <p:fltVal val="0"/>
                                          </p:val>
                                        </p:tav>
                                        <p:tav tm="100000">
                                          <p:val>
                                            <p:strVal val="#ppt_h"/>
                                          </p:val>
                                        </p:tav>
                                      </p:tavLst>
                                    </p:anim>
                                    <p:animEffect transition="in" filter="fade">
                                      <p:cBhvr>
                                        <p:cTn id="27" dur="2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pic>
        <p:nvPicPr>
          <p:cNvPr id="4" name="3 Marcador de contenido"/>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39357" y="0"/>
            <a:ext cx="9183357" cy="6858000"/>
          </a:xfrm>
          <a:prstGeom prst="rect">
            <a:avLst/>
          </a:prstGeom>
        </p:spPr>
      </p:pic>
    </p:spTree>
    <p:extLst>
      <p:ext uri="{BB962C8B-B14F-4D97-AF65-F5344CB8AC3E}">
        <p14:creationId xmlns:p14="http://schemas.microsoft.com/office/powerpoint/2010/main" xmlns="" val="4192953282"/>
      </p:ext>
    </p:extLst>
  </p:cSld>
  <p:clrMapOvr>
    <a:masterClrMapping/>
  </p:clrMapOvr>
  <mc:AlternateContent xmlns:mc="http://schemas.openxmlformats.org/markup-compatibility/2006">
    <mc:Choice xmlns:p14="http://schemas.microsoft.com/office/powerpoint/2010/main" xmlns="" Requires="p14">
      <p:transition spd="slow" p14:dur="2000" advTm="7962"/>
    </mc:Choice>
    <mc:Fallback>
      <p:transition spd="slow" advTm="79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b="1" dirty="0" smtClean="0">
                <a:latin typeface="Blackadder ITC" pitchFamily="82" charset="0"/>
              </a:rPr>
              <a:t>Cariñosamente</a:t>
            </a:r>
            <a:endParaRPr lang="es-ES" b="1" dirty="0">
              <a:latin typeface="Blackadder ITC" pitchFamily="82" charset="0"/>
            </a:endParaRPr>
          </a:p>
        </p:txBody>
      </p:sp>
      <p:pic>
        <p:nvPicPr>
          <p:cNvPr id="6" name="5 Marcador de contenido"/>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2670810" y="1767681"/>
            <a:ext cx="3802380" cy="4191000"/>
          </a:xfrm>
        </p:spPr>
      </p:pic>
      <p:sp>
        <p:nvSpPr>
          <p:cNvPr id="4" name="3 Rectángulo"/>
          <p:cNvSpPr/>
          <p:nvPr/>
        </p:nvSpPr>
        <p:spPr>
          <a:xfrm>
            <a:off x="-744" y="0"/>
            <a:ext cx="9144000" cy="685800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1 Título"/>
          <p:cNvSpPr txBox="1">
            <a:spLocks/>
          </p:cNvSpPr>
          <p:nvPr/>
        </p:nvSpPr>
        <p:spPr>
          <a:xfrm>
            <a:off x="0" y="2332038"/>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ES" b="1" dirty="0" smtClean="0">
                <a:latin typeface="Blackadder ITC" pitchFamily="82" charset="0"/>
              </a:rPr>
              <a:t>Cariñosamente</a:t>
            </a:r>
            <a:endParaRPr lang="es-ES" b="1" dirty="0">
              <a:latin typeface="Blackadder ITC" pitchFamily="82" charset="0"/>
            </a:endParaRPr>
          </a:p>
        </p:txBody>
      </p:sp>
      <p:pic>
        <p:nvPicPr>
          <p:cNvPr id="9" name="8 Imagen"/>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5940152" y="3396600"/>
            <a:ext cx="2619830" cy="2887588"/>
          </a:xfrm>
          <a:prstGeom prst="rect">
            <a:avLst/>
          </a:prstGeom>
        </p:spPr>
      </p:pic>
      <p:pic>
        <p:nvPicPr>
          <p:cNvPr id="10" name="3 Marcador de contenido"/>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12785"/>
            <a:ext cx="9144000" cy="6832429"/>
          </a:xfrm>
          <a:prstGeom prst="rect">
            <a:avLst/>
          </a:prstGeom>
          <a:ln w="76200" cmpd="thickThin">
            <a:solidFill>
              <a:srgbClr val="FF0000"/>
            </a:solidFill>
          </a:ln>
        </p:spPr>
      </p:pic>
    </p:spTree>
    <p:extLst>
      <p:ext uri="{BB962C8B-B14F-4D97-AF65-F5344CB8AC3E}">
        <p14:creationId xmlns:p14="http://schemas.microsoft.com/office/powerpoint/2010/main" xmlns="" val="220255790"/>
      </p:ext>
    </p:extLst>
  </p:cSld>
  <p:clrMapOvr>
    <a:masterClrMapping/>
  </p:clrMapOvr>
  <mc:AlternateContent xmlns:mc="http://schemas.openxmlformats.org/markup-compatibility/2006">
    <mc:Choice xmlns:p14="http://schemas.microsoft.com/office/powerpoint/2010/main" xmlns="" Requires="p14">
      <p:transition spd="slow" p14:dur="2000" advTm="23068"/>
    </mc:Choice>
    <mc:Fallback>
      <p:transition spd="slow" advTm="230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1"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1250" decel="50000" fill="hold">
                                          <p:stCondLst>
                                            <p:cond delay="0"/>
                                          </p:stCondLst>
                                        </p:cTn>
                                        <p:tgtEl>
                                          <p:spTgt spid="5">
                                            <p:txEl>
                                              <p:pRg st="0" end="0"/>
                                            </p:txEl>
                                          </p:spTgt>
                                        </p:tgtEl>
                                        <p:attrNameLst>
                                          <p:attrName>style.rotation</p:attrName>
                                        </p:attrNameLst>
                                      </p:cBhvr>
                                      <p:tavLst>
                                        <p:tav tm="0">
                                          <p:val>
                                            <p:fltVal val="-90"/>
                                          </p:val>
                                        </p:tav>
                                        <p:tav tm="100000">
                                          <p:val>
                                            <p:fltVal val="0"/>
                                          </p:val>
                                        </p:tav>
                                      </p:tavLst>
                                    </p:anim>
                                    <p:anim calcmode="lin" valueType="num">
                                      <p:cBhvr>
                                        <p:cTn id="8" dur="1250" decel="50000" fill="hold">
                                          <p:stCondLst>
                                            <p:cond delay="0"/>
                                          </p:stCondLst>
                                        </p:cTn>
                                        <p:tgtEl>
                                          <p:spTgt spid="5">
                                            <p:txEl>
                                              <p:pRg st="0" end="0"/>
                                            </p:txEl>
                                          </p:spTgt>
                                        </p:tgtEl>
                                        <p:attrNameLst>
                                          <p:attrName>ppt_w</p:attrName>
                                        </p:attrNameLst>
                                      </p:cBhvr>
                                      <p:tavLst>
                                        <p:tav tm="0">
                                          <p:val>
                                            <p:strVal val="#ppt_w"/>
                                          </p:val>
                                        </p:tav>
                                        <p:tav tm="100000">
                                          <p:val>
                                            <p:strVal val="#ppt_w*.05"/>
                                          </p:val>
                                        </p:tav>
                                      </p:tavLst>
                                    </p:anim>
                                    <p:anim calcmode="lin" valueType="num">
                                      <p:cBhvr>
                                        <p:cTn id="9" dur="1250" accel="50000" fill="hold">
                                          <p:stCondLst>
                                            <p:cond delay="1250"/>
                                          </p:stCondLst>
                                        </p:cTn>
                                        <p:tgtEl>
                                          <p:spTgt spid="5">
                                            <p:txEl>
                                              <p:pRg st="0" end="0"/>
                                            </p:txEl>
                                          </p:spTgt>
                                        </p:tgtEl>
                                        <p:attrNameLst>
                                          <p:attrName>ppt_w</p:attrName>
                                        </p:attrNameLst>
                                      </p:cBhvr>
                                      <p:tavLst>
                                        <p:tav tm="0">
                                          <p:val>
                                            <p:strVal val="#ppt_w*.05"/>
                                          </p:val>
                                        </p:tav>
                                        <p:tav tm="100000">
                                          <p:val>
                                            <p:strVal val="#ppt_w"/>
                                          </p:val>
                                        </p:tav>
                                      </p:tavLst>
                                    </p:anim>
                                    <p:anim calcmode="lin" valueType="num">
                                      <p:cBhvr>
                                        <p:cTn id="10" dur="2500" fill="hold"/>
                                        <p:tgtEl>
                                          <p:spTgt spid="5">
                                            <p:txEl>
                                              <p:pRg st="0" end="0"/>
                                            </p:txEl>
                                          </p:spTgt>
                                        </p:tgtEl>
                                        <p:attrNameLst>
                                          <p:attrName>ppt_h</p:attrName>
                                        </p:attrNameLst>
                                      </p:cBhvr>
                                      <p:tavLst>
                                        <p:tav tm="0">
                                          <p:val>
                                            <p:strVal val="#ppt_h"/>
                                          </p:val>
                                        </p:tav>
                                        <p:tav tm="100000">
                                          <p:val>
                                            <p:strVal val="#ppt_h"/>
                                          </p:val>
                                        </p:tav>
                                      </p:tavLst>
                                    </p:anim>
                                    <p:anim calcmode="lin" valueType="num">
                                      <p:cBhvr>
                                        <p:cTn id="11" dur="1250" decel="50000" fill="hold">
                                          <p:stCondLst>
                                            <p:cond delay="0"/>
                                          </p:stCondLst>
                                        </p:cTn>
                                        <p:tgtEl>
                                          <p:spTgt spid="5">
                                            <p:txEl>
                                              <p:pRg st="0" end="0"/>
                                            </p:txEl>
                                          </p:spTgt>
                                        </p:tgtEl>
                                        <p:attrNameLst>
                                          <p:attrName>ppt_x</p:attrName>
                                        </p:attrNameLst>
                                      </p:cBhvr>
                                      <p:tavLst>
                                        <p:tav tm="0">
                                          <p:val>
                                            <p:strVal val="#ppt_x+.4"/>
                                          </p:val>
                                        </p:tav>
                                        <p:tav tm="100000">
                                          <p:val>
                                            <p:strVal val="#ppt_x"/>
                                          </p:val>
                                        </p:tav>
                                      </p:tavLst>
                                    </p:anim>
                                    <p:anim calcmode="lin" valueType="num">
                                      <p:cBhvr>
                                        <p:cTn id="12" dur="1250" decel="50000" fill="hold">
                                          <p:stCondLst>
                                            <p:cond delay="0"/>
                                          </p:stCondLst>
                                        </p:cTn>
                                        <p:tgtEl>
                                          <p:spTgt spid="5">
                                            <p:txEl>
                                              <p:pRg st="0" end="0"/>
                                            </p:txEl>
                                          </p:spTgt>
                                        </p:tgtEl>
                                        <p:attrNameLst>
                                          <p:attrName>ppt_y</p:attrName>
                                        </p:attrNameLst>
                                      </p:cBhvr>
                                      <p:tavLst>
                                        <p:tav tm="0">
                                          <p:val>
                                            <p:strVal val="#ppt_y-.2"/>
                                          </p:val>
                                        </p:tav>
                                        <p:tav tm="100000">
                                          <p:val>
                                            <p:strVal val="#ppt_y+.1"/>
                                          </p:val>
                                        </p:tav>
                                      </p:tavLst>
                                    </p:anim>
                                    <p:anim calcmode="lin" valueType="num">
                                      <p:cBhvr>
                                        <p:cTn id="13" dur="1250" accel="50000" fill="hold">
                                          <p:stCondLst>
                                            <p:cond delay="1250"/>
                                          </p:stCondLst>
                                        </p:cTn>
                                        <p:tgtEl>
                                          <p:spTgt spid="5">
                                            <p:txEl>
                                              <p:pRg st="0" end="0"/>
                                            </p:txEl>
                                          </p:spTgt>
                                        </p:tgtEl>
                                        <p:attrNameLst>
                                          <p:attrName>ppt_y</p:attrName>
                                        </p:attrNameLst>
                                      </p:cBhvr>
                                      <p:tavLst>
                                        <p:tav tm="0">
                                          <p:val>
                                            <p:strVal val="#ppt_y+.1"/>
                                          </p:val>
                                        </p:tav>
                                        <p:tav tm="100000">
                                          <p:val>
                                            <p:strVal val="#ppt_y"/>
                                          </p:val>
                                        </p:tav>
                                      </p:tavLst>
                                    </p:anim>
                                    <p:animEffect transition="in" filter="fade">
                                      <p:cBhvr>
                                        <p:cTn id="14" dur="2500" decel="50000">
                                          <p:stCondLst>
                                            <p:cond delay="0"/>
                                          </p:stCondLst>
                                        </p:cTn>
                                        <p:tgtEl>
                                          <p:spTgt spid="5">
                                            <p:txEl>
                                              <p:pRg st="0" end="0"/>
                                            </p:txEl>
                                          </p:spTgt>
                                        </p:tgtEl>
                                      </p:cBhvr>
                                    </p:animEffect>
                                  </p:childTnLst>
                                </p:cTn>
                              </p:par>
                            </p:childTnLst>
                          </p:cTn>
                        </p:par>
                        <p:par>
                          <p:cTn id="15" fill="hold">
                            <p:stCondLst>
                              <p:cond delay="2500"/>
                            </p:stCondLst>
                            <p:childTnLst>
                              <p:par>
                                <p:cTn id="16" presetID="10" presetClass="exit" presetSubtype="0" fill="hold" grpId="0" nodeType="afterEffect">
                                  <p:stCondLst>
                                    <p:cond delay="0"/>
                                  </p:stCondLst>
                                  <p:childTnLst>
                                    <p:animEffect transition="out" filter="fade">
                                      <p:cBhvr>
                                        <p:cTn id="17" dur="4500"/>
                                        <p:tgtEl>
                                          <p:spTgt spid="5">
                                            <p:txEl>
                                              <p:pRg st="0" end="0"/>
                                            </p:txEl>
                                          </p:spTgt>
                                        </p:tgtEl>
                                      </p:cBhvr>
                                    </p:animEffect>
                                    <p:set>
                                      <p:cBhvr>
                                        <p:cTn id="18" dur="1" fill="hold">
                                          <p:stCondLst>
                                            <p:cond delay="4499"/>
                                          </p:stCondLst>
                                        </p:cTn>
                                        <p:tgtEl>
                                          <p:spTgt spid="5">
                                            <p:txEl>
                                              <p:pRg st="0" end="0"/>
                                            </p:txEl>
                                          </p:spTgt>
                                        </p:tgtEl>
                                        <p:attrNameLst>
                                          <p:attrName>style.visibility</p:attrName>
                                        </p:attrNameLst>
                                      </p:cBhvr>
                                      <p:to>
                                        <p:strVal val="hidden"/>
                                      </p:to>
                                    </p:set>
                                  </p:childTnLst>
                                </p:cTn>
                              </p:par>
                            </p:childTnLst>
                          </p:cTn>
                        </p:par>
                        <p:par>
                          <p:cTn id="19" fill="hold">
                            <p:stCondLst>
                              <p:cond delay="7000"/>
                            </p:stCondLst>
                            <p:childTnLst>
                              <p:par>
                                <p:cTn id="20" presetID="10" presetClass="exit" presetSubtype="0" fill="hold" nodeType="afterEffect">
                                  <p:stCondLst>
                                    <p:cond delay="0"/>
                                  </p:stCondLst>
                                  <p:childTnLst>
                                    <p:animEffect transition="out" filter="fade">
                                      <p:cBhvr>
                                        <p:cTn id="21" dur="5500"/>
                                        <p:tgtEl>
                                          <p:spTgt spid="9"/>
                                        </p:tgtEl>
                                      </p:cBhvr>
                                    </p:animEffect>
                                    <p:set>
                                      <p:cBhvr>
                                        <p:cTn id="22" dur="1" fill="hold">
                                          <p:stCondLst>
                                            <p:cond delay="5499"/>
                                          </p:stCondLst>
                                        </p:cTn>
                                        <p:tgtEl>
                                          <p:spTgt spid="9"/>
                                        </p:tgtEl>
                                        <p:attrNameLst>
                                          <p:attrName>style.visibility</p:attrName>
                                        </p:attrNameLst>
                                      </p:cBhvr>
                                      <p:to>
                                        <p:strVal val="hidden"/>
                                      </p:to>
                                    </p:set>
                                  </p:childTnLst>
                                </p:cTn>
                              </p:par>
                            </p:childTnLst>
                          </p:cTn>
                        </p:par>
                        <p:par>
                          <p:cTn id="23" fill="hold">
                            <p:stCondLst>
                              <p:cond delay="12500"/>
                            </p:stCondLst>
                            <p:childTnLst>
                              <p:par>
                                <p:cTn id="24" presetID="10" presetClass="entr" presetSubtype="0"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3000"/>
                                        <p:tgtEl>
                                          <p:spTgt spid="10"/>
                                        </p:tgtEl>
                                      </p:cBhvr>
                                    </p:animEffect>
                                  </p:childTnLst>
                                </p:cTn>
                              </p:par>
                            </p:childTnLst>
                          </p:cTn>
                        </p:par>
                        <p:par>
                          <p:cTn id="27" fill="hold">
                            <p:stCondLst>
                              <p:cond delay="15500"/>
                            </p:stCondLst>
                            <p:childTnLst>
                              <p:par>
                                <p:cTn id="28" presetID="53" presetClass="exit" presetSubtype="32" fill="hold" nodeType="afterEffect">
                                  <p:stCondLst>
                                    <p:cond delay="0"/>
                                  </p:stCondLst>
                                  <p:childTnLst>
                                    <p:anim calcmode="lin" valueType="num">
                                      <p:cBhvr>
                                        <p:cTn id="29" dur="4250"/>
                                        <p:tgtEl>
                                          <p:spTgt spid="10"/>
                                        </p:tgtEl>
                                        <p:attrNameLst>
                                          <p:attrName>ppt_w</p:attrName>
                                        </p:attrNameLst>
                                      </p:cBhvr>
                                      <p:tavLst>
                                        <p:tav tm="0">
                                          <p:val>
                                            <p:strVal val="ppt_w"/>
                                          </p:val>
                                        </p:tav>
                                        <p:tav tm="100000">
                                          <p:val>
                                            <p:fltVal val="0"/>
                                          </p:val>
                                        </p:tav>
                                      </p:tavLst>
                                    </p:anim>
                                    <p:anim calcmode="lin" valueType="num">
                                      <p:cBhvr>
                                        <p:cTn id="30" dur="4250"/>
                                        <p:tgtEl>
                                          <p:spTgt spid="10"/>
                                        </p:tgtEl>
                                        <p:attrNameLst>
                                          <p:attrName>ppt_h</p:attrName>
                                        </p:attrNameLst>
                                      </p:cBhvr>
                                      <p:tavLst>
                                        <p:tav tm="0">
                                          <p:val>
                                            <p:strVal val="ppt_h"/>
                                          </p:val>
                                        </p:tav>
                                        <p:tav tm="100000">
                                          <p:val>
                                            <p:fltVal val="0"/>
                                          </p:val>
                                        </p:tav>
                                      </p:tavLst>
                                    </p:anim>
                                    <p:animEffect transition="out" filter="fade">
                                      <p:cBhvr>
                                        <p:cTn id="31" dur="4250"/>
                                        <p:tgtEl>
                                          <p:spTgt spid="10"/>
                                        </p:tgtEl>
                                      </p:cBhvr>
                                    </p:animEffect>
                                    <p:set>
                                      <p:cBhvr>
                                        <p:cTn id="32" dur="1" fill="hold">
                                          <p:stCondLst>
                                            <p:cond delay="424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5" grpId="1" build="allAtOnce"/>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advClick="0">
    <p:newsflash/>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528</TotalTime>
  <Words>247</Words>
  <Application>Microsoft Office PowerPoint</Application>
  <PresentationFormat>Presentación en pantalla (4:3)</PresentationFormat>
  <Paragraphs>24</Paragraphs>
  <Slides>24</Slides>
  <Notes>0</Notes>
  <HiddenSlides>0</HiddenSlides>
  <MMClips>0</MMClips>
  <ScaleCrop>false</ScaleCrop>
  <HeadingPairs>
    <vt:vector size="4" baseType="variant">
      <vt:variant>
        <vt:lpstr>Tema</vt:lpstr>
      </vt:variant>
      <vt:variant>
        <vt:i4>2</vt:i4>
      </vt:variant>
      <vt:variant>
        <vt:lpstr>Títulos de diapositiva</vt:lpstr>
      </vt:variant>
      <vt:variant>
        <vt:i4>24</vt:i4>
      </vt:variant>
    </vt:vector>
  </HeadingPairs>
  <TitlesOfParts>
    <vt:vector size="26" baseType="lpstr">
      <vt:lpstr>Tema de Office</vt:lpstr>
      <vt:lpstr>Diseño predeterminado</vt:lpstr>
      <vt:lpstr> PALACIO DE TAJ MAHAL ARQUITECTURA INDIA ISLÁMICA  HISTORIA  DE  AMOR </vt:lpstr>
      <vt:lpstr>Diapositiva 2</vt:lpstr>
      <vt:lpstr>Diapositiva 3</vt:lpstr>
      <vt:lpstr>Diapositiva 4</vt:lpstr>
      <vt:lpstr> LA LEYENDA DEL PALACIO REAL </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Cariñosamente</vt:lpstr>
      <vt:lpstr>Diapositiva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Vicky</dc:creator>
  <cp:lastModifiedBy>Margarita</cp:lastModifiedBy>
  <cp:revision>54</cp:revision>
  <dcterms:created xsi:type="dcterms:W3CDTF">2015-05-31T16:33:55Z</dcterms:created>
  <dcterms:modified xsi:type="dcterms:W3CDTF">2015-06-05T18:35:13Z</dcterms:modified>
</cp:coreProperties>
</file>