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7" r:id="rId2"/>
    <p:sldId id="378" r:id="rId3"/>
    <p:sldId id="268" r:id="rId4"/>
    <p:sldId id="384" r:id="rId5"/>
    <p:sldId id="289" r:id="rId6"/>
    <p:sldId id="261" r:id="rId7"/>
    <p:sldId id="256" r:id="rId8"/>
    <p:sldId id="292" r:id="rId9"/>
    <p:sldId id="290" r:id="rId10"/>
    <p:sldId id="269" r:id="rId11"/>
    <p:sldId id="308" r:id="rId12"/>
    <p:sldId id="272" r:id="rId13"/>
    <p:sldId id="278" r:id="rId14"/>
    <p:sldId id="295" r:id="rId15"/>
    <p:sldId id="383" r:id="rId16"/>
    <p:sldId id="297" r:id="rId17"/>
    <p:sldId id="347" r:id="rId18"/>
    <p:sldId id="260" r:id="rId19"/>
    <p:sldId id="382" r:id="rId20"/>
    <p:sldId id="396" r:id="rId21"/>
    <p:sldId id="311" r:id="rId22"/>
    <p:sldId id="293" r:id="rId23"/>
    <p:sldId id="276" r:id="rId24"/>
    <p:sldId id="309" r:id="rId25"/>
    <p:sldId id="395" r:id="rId26"/>
    <p:sldId id="338" r:id="rId27"/>
    <p:sldId id="393" r:id="rId28"/>
    <p:sldId id="333" r:id="rId29"/>
    <p:sldId id="325" r:id="rId30"/>
    <p:sldId id="379" r:id="rId31"/>
    <p:sldId id="380" r:id="rId32"/>
    <p:sldId id="326" r:id="rId33"/>
    <p:sldId id="283" r:id="rId34"/>
    <p:sldId id="381" r:id="rId35"/>
    <p:sldId id="312" r:id="rId36"/>
    <p:sldId id="328" r:id="rId37"/>
    <p:sldId id="307" r:id="rId38"/>
    <p:sldId id="365" r:id="rId39"/>
    <p:sldId id="350" r:id="rId40"/>
    <p:sldId id="305" r:id="rId41"/>
    <p:sldId id="364" r:id="rId42"/>
    <p:sldId id="314" r:id="rId43"/>
    <p:sldId id="340" r:id="rId44"/>
    <p:sldId id="323" r:id="rId45"/>
    <p:sldId id="321" r:id="rId46"/>
    <p:sldId id="373" r:id="rId47"/>
    <p:sldId id="357" r:id="rId48"/>
    <p:sldId id="367" r:id="rId49"/>
    <p:sldId id="345" r:id="rId50"/>
    <p:sldId id="354" r:id="rId5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rk7GNr6jIWiHDVX7V04GQ==" hashData="lCgcnWWx7fPoSkpGE67elT3L4I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2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B8458-9AD0-41EE-B519-8E86AF7D33FC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BFDAD-DB5C-42B2-8ECB-ED4F8F939F1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28203709"/>
      </p:ext>
    </p:extLst>
  </p:cSld>
  <p:clrMapOvr>
    <a:masterClrMapping/>
  </p:clrMapOvr>
  <p:transition spd="slow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C7689-2B09-4B71-A2B5-B07240B86A26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91B01-9B5B-4966-938A-85587DCAE61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03404633"/>
      </p:ext>
    </p:extLst>
  </p:cSld>
  <p:clrMapOvr>
    <a:masterClrMapping/>
  </p:clrMapOvr>
  <p:transition spd="slow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01945-5280-4F69-87D6-58D2B47BCB81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99B7C-EE04-4BA7-B9B5-83C11F10486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30333634"/>
      </p:ext>
    </p:extLst>
  </p:cSld>
  <p:clrMapOvr>
    <a:masterClrMapping/>
  </p:clrMapOvr>
  <p:transition spd="slow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31647-5F55-4F5D-BDDD-EDC1B588C07F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18352-3899-4539-ACA1-7584A74AA4C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47900558"/>
      </p:ext>
    </p:extLst>
  </p:cSld>
  <p:clrMapOvr>
    <a:masterClrMapping/>
  </p:clrMapOvr>
  <p:transition spd="slow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C272C-9922-404E-BCEC-5939C7B86200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F53F8-CDCE-484F-B2AF-FCAD0126AE3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89849817"/>
      </p:ext>
    </p:extLst>
  </p:cSld>
  <p:clrMapOvr>
    <a:masterClrMapping/>
  </p:clrMapOvr>
  <p:transition spd="slow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7D644-126B-46B9-A2C2-A8463315A361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1F8A7-48A7-4809-9255-43D6E55B5F7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16514129"/>
      </p:ext>
    </p:extLst>
  </p:cSld>
  <p:clrMapOvr>
    <a:masterClrMapping/>
  </p:clrMapOvr>
  <p:transition spd="slow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10793-C3A4-4137-B56C-8832B077D4D4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8CEB9-0EB3-4CB2-9E4D-232C4F07931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88492562"/>
      </p:ext>
    </p:extLst>
  </p:cSld>
  <p:clrMapOvr>
    <a:masterClrMapping/>
  </p:clrMapOvr>
  <p:transition spd="slow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74298-D046-42C2-9D69-A7E56441032E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D44E2-F6EE-47EA-8DEF-8D4F3F72A9D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41894258"/>
      </p:ext>
    </p:extLst>
  </p:cSld>
  <p:clrMapOvr>
    <a:masterClrMapping/>
  </p:clrMapOvr>
  <p:transition spd="slow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61C95-8C87-49B2-8639-53AFAAC6BCB3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D6080-3600-42BF-94DE-A469EDDD030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34111752"/>
      </p:ext>
    </p:extLst>
  </p:cSld>
  <p:clrMapOvr>
    <a:masterClrMapping/>
  </p:clrMapOvr>
  <p:transition spd="slow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77237-D865-4895-8083-C11D7E384512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E33C9-DFAF-4720-AAB4-7FE58780247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05474407"/>
      </p:ext>
    </p:extLst>
  </p:cSld>
  <p:clrMapOvr>
    <a:masterClrMapping/>
  </p:clrMapOvr>
  <p:transition spd="slow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1C2D6-82F0-49D3-9B82-19A37F0B0317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3943C-70B8-4127-9CC9-46ABC824105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66720796"/>
      </p:ext>
    </p:extLst>
  </p:cSld>
  <p:clrMapOvr>
    <a:masterClrMapping/>
  </p:clrMapOvr>
  <p:transition spd="slow"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0C56FA-CDE0-4D2E-946F-F883A4D33261}" type="datetimeFigureOut">
              <a:rPr lang="hu-HU"/>
              <a:pPr>
                <a:defRPr/>
              </a:pPr>
              <a:t>2021.11.26.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E4A45D7-A50D-4302-9951-76768974146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FPMap1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Kép 2" descr="8aojbuop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5000625"/>
            <a:ext cx="12382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Kép 4" descr="i5i7hx8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4786313"/>
            <a:ext cx="15621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Bar dir="vert"/>
    <p:sndAc>
      <p:stSnd>
        <p:snd r:embed="rId2" name="Tahitian Mus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Tahiti-Dancers-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1440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ép 2" descr="Noten20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6000750"/>
            <a:ext cx="51752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1785918" y="5929330"/>
            <a:ext cx="478015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0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Original Tahitian Music</a:t>
            </a:r>
            <a:endParaRPr lang="hu-HU" sz="40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5757-8 Tahiti Orange Red X Tahiti Violet Sun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0"/>
            <a:ext cx="7315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photo-124826729784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3373930895_838bcb8e3d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2" descr="70_12404828241n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938"/>
            <a:ext cx="9144000" cy="658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4" descr="1Heavenly_Tiputa_Rangiroa_French_Polynesi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120837652131rgwWP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3793935215_0c86cc3f98_o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8828_jpfpoleng08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FatuIva_OrchidaceaeSpathoglottisPlicata_2006111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17600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890467514_7284f8bec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Bora09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ShowLette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Bora_Bora-_French_Polynesia2593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Rangiroa, Tuamotu Archipelago, French Polynesi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66ce636b7c893a4ba400422368d904a4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tahiti-fire-dancers-513916-lw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cliff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"/>
            <a:ext cx="9144000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frech-polinezi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ambi19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162103268_baedaeb9a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fp_wp_05_1024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2" descr="lure_of_tahiti_1000dpi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6350"/>
            <a:ext cx="8128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Kép 3" descr="flowers1.gif"/>
          <p:cNvPicPr>
            <a:picLocks noChangeAspect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1428750"/>
            <a:ext cx="25749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original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2" descr="Underwater Tiki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Moorea, French Polynesi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Lily_Pads_and_Thatched_Huts_Tahiti_French_Polynesi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1219390557S8Np98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Resized Gohagan_ILTahiti_2010_TahitianDancer2_Cwww.Tahiti-Tourisme.com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11113"/>
            <a:ext cx="4572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2" descr="Matira Point, Bora Bora, French Polynesia [1600x1200]-885629.jpe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Kép 3" descr="hoela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357563"/>
            <a:ext cx="70485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914083795_cedee1db71_o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Tahiti-Danc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1" b="3543"/>
          <a:stretch>
            <a:fillRect/>
          </a:stretch>
        </p:blipFill>
        <p:spPr bwMode="auto">
          <a:xfrm>
            <a:off x="1944688" y="0"/>
            <a:ext cx="52117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2" descr="hawaiisandbridge07365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Moana Beach, Bora Bora, French Polynesi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3" descr="Dscn6056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Tahity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Shell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0"/>
            <a:ext cx="6929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dsc_13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tahiti-sunset-1024x76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heiva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original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38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island fir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wallpaper05_x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2" descr="tahiti_slideshow4_l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500063"/>
            <a:ext cx="91440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Tiki_Modern_UaHuka_2006111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Kép 2" descr="trekearth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3" r="8269"/>
          <a:stretch>
            <a:fillRect/>
          </a:stretch>
        </p:blipFill>
        <p:spPr bwMode="auto">
          <a:xfrm>
            <a:off x="0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pirogue2_1024x768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Tahiti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9144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Kép 3" descr="white_flower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3500438"/>
            <a:ext cx="47625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églalap 9"/>
          <p:cNvSpPr/>
          <p:nvPr/>
        </p:nvSpPr>
        <p:spPr>
          <a:xfrm>
            <a:off x="2143108" y="214290"/>
            <a:ext cx="4857420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0" b="1" dirty="0">
                <a:ln w="18000">
                  <a:noFill/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The End</a:t>
            </a:r>
            <a:endParaRPr lang="hu-HU" sz="8000" b="1" dirty="0">
              <a:ln w="18000">
                <a:noFill/>
                <a:prstDash val="solid"/>
                <a:miter lim="800000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8062453" y="6396335"/>
            <a:ext cx="101341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dirty="0">
                <a:ln w="18000">
                  <a:noFill/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Judy</a:t>
            </a:r>
            <a:endParaRPr lang="hu-HU" sz="2400" b="1" dirty="0">
              <a:ln w="18000">
                <a:noFill/>
                <a:prstDash val="solid"/>
                <a:miter lim="800000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4" name="Kép 13" descr="flowers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3500"/>
            <a:ext cx="25606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ahiti .. 19 05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Tahiti .. 19 05 2011</Template>
  <TotalTime>2</TotalTime>
  <Words>6</Words>
  <Application>Microsoft Office PowerPoint</Application>
  <PresentationFormat>Presentación en pantalla (4:3)</PresentationFormat>
  <Paragraphs>3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53" baseType="lpstr">
      <vt:lpstr>Calibri</vt:lpstr>
      <vt:lpstr>Arial</vt:lpstr>
      <vt:lpstr>Tahiti .. 19 05 2011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2021-11-26T11:53:34Z</dcterms:created>
  <dcterms:modified xsi:type="dcterms:W3CDTF">2021-11-26T11:55:40Z</dcterms:modified>
</cp:coreProperties>
</file>