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77" r:id="rId3"/>
    <p:sldId id="378" r:id="rId4"/>
    <p:sldId id="268" r:id="rId5"/>
    <p:sldId id="384" r:id="rId6"/>
    <p:sldId id="289" r:id="rId7"/>
    <p:sldId id="261" r:id="rId8"/>
    <p:sldId id="256" r:id="rId9"/>
    <p:sldId id="292" r:id="rId10"/>
    <p:sldId id="290" r:id="rId11"/>
    <p:sldId id="269" r:id="rId12"/>
    <p:sldId id="308" r:id="rId13"/>
    <p:sldId id="272" r:id="rId14"/>
    <p:sldId id="278" r:id="rId15"/>
    <p:sldId id="295" r:id="rId16"/>
    <p:sldId id="383" r:id="rId17"/>
    <p:sldId id="297" r:id="rId18"/>
    <p:sldId id="347" r:id="rId19"/>
    <p:sldId id="260" r:id="rId20"/>
    <p:sldId id="382" r:id="rId21"/>
    <p:sldId id="396" r:id="rId22"/>
    <p:sldId id="311" r:id="rId23"/>
    <p:sldId id="293" r:id="rId24"/>
    <p:sldId id="276" r:id="rId25"/>
    <p:sldId id="309" r:id="rId26"/>
    <p:sldId id="395" r:id="rId27"/>
    <p:sldId id="338" r:id="rId28"/>
    <p:sldId id="393" r:id="rId29"/>
    <p:sldId id="333" r:id="rId30"/>
    <p:sldId id="325" r:id="rId31"/>
    <p:sldId id="379" r:id="rId32"/>
    <p:sldId id="380" r:id="rId33"/>
    <p:sldId id="326" r:id="rId34"/>
    <p:sldId id="283" r:id="rId35"/>
    <p:sldId id="381" r:id="rId36"/>
    <p:sldId id="312" r:id="rId37"/>
    <p:sldId id="328" r:id="rId38"/>
    <p:sldId id="307" r:id="rId39"/>
    <p:sldId id="365" r:id="rId40"/>
    <p:sldId id="350" r:id="rId41"/>
    <p:sldId id="305" r:id="rId42"/>
    <p:sldId id="364" r:id="rId43"/>
    <p:sldId id="314" r:id="rId44"/>
    <p:sldId id="340" r:id="rId45"/>
    <p:sldId id="323" r:id="rId46"/>
    <p:sldId id="321" r:id="rId47"/>
    <p:sldId id="373" r:id="rId48"/>
    <p:sldId id="357" r:id="rId49"/>
    <p:sldId id="367" r:id="rId50"/>
    <p:sldId id="345" r:id="rId51"/>
    <p:sldId id="397" r:id="rId5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9ErzngUNs9YT4b86fV2Ww==" hashData="O6AGDiBpAG98XX8znVDHFgHEsJc=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E477A-8D3A-4C91-92D5-D2FBEF27FDA8}" type="datetimeFigureOut">
              <a:rPr lang="hu-HU" smtClean="0"/>
              <a:pPr/>
              <a:t>2019.09.22.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A7E64-9168-4438-8491-B3BC99A63AE9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E477A-8D3A-4C91-92D5-D2FBEF27FDA8}" type="datetimeFigureOut">
              <a:rPr lang="hu-HU" smtClean="0"/>
              <a:pPr/>
              <a:t>2019.09.22.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A7E64-9168-4438-8491-B3BC99A63AE9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E477A-8D3A-4C91-92D5-D2FBEF27FDA8}" type="datetimeFigureOut">
              <a:rPr lang="hu-HU" smtClean="0"/>
              <a:pPr/>
              <a:t>2019.09.22.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A7E64-9168-4438-8491-B3BC99A63AE9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E477A-8D3A-4C91-92D5-D2FBEF27FDA8}" type="datetimeFigureOut">
              <a:rPr lang="hu-HU" smtClean="0"/>
              <a:pPr/>
              <a:t>2019.09.22.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A7E64-9168-4438-8491-B3BC99A63AE9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E477A-8D3A-4C91-92D5-D2FBEF27FDA8}" type="datetimeFigureOut">
              <a:rPr lang="hu-HU" smtClean="0"/>
              <a:pPr/>
              <a:t>2019.09.22.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A7E64-9168-4438-8491-B3BC99A63AE9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E477A-8D3A-4C91-92D5-D2FBEF27FDA8}" type="datetimeFigureOut">
              <a:rPr lang="hu-HU" smtClean="0"/>
              <a:pPr/>
              <a:t>2019.09.22.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A7E64-9168-4438-8491-B3BC99A63AE9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E477A-8D3A-4C91-92D5-D2FBEF27FDA8}" type="datetimeFigureOut">
              <a:rPr lang="hu-HU" smtClean="0"/>
              <a:pPr/>
              <a:t>2019.09.22.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A7E64-9168-4438-8491-B3BC99A63AE9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E477A-8D3A-4C91-92D5-D2FBEF27FDA8}" type="datetimeFigureOut">
              <a:rPr lang="hu-HU" smtClean="0"/>
              <a:pPr/>
              <a:t>2019.09.22.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A7E64-9168-4438-8491-B3BC99A63AE9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E477A-8D3A-4C91-92D5-D2FBEF27FDA8}" type="datetimeFigureOut">
              <a:rPr lang="hu-HU" smtClean="0"/>
              <a:pPr/>
              <a:t>2019.09.22.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A7E64-9168-4438-8491-B3BC99A63AE9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E477A-8D3A-4C91-92D5-D2FBEF27FDA8}" type="datetimeFigureOut">
              <a:rPr lang="hu-HU" smtClean="0"/>
              <a:pPr/>
              <a:t>2019.09.22.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A7E64-9168-4438-8491-B3BC99A63AE9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E477A-8D3A-4C91-92D5-D2FBEF27FDA8}" type="datetimeFigureOut">
              <a:rPr lang="hu-HU" smtClean="0"/>
              <a:pPr/>
              <a:t>2019.09.22.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A7E64-9168-4438-8491-B3BC99A63AE9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668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7E477A-8D3A-4C91-92D5-D2FBEF27FDA8}" type="datetimeFigureOut">
              <a:rPr lang="hu-HU" smtClean="0"/>
              <a:pPr/>
              <a:t>2019.09.22.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A7E64-9168-4438-8491-B3BC99A63AE9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PMap1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228600"/>
            <a:ext cx="9144000" cy="6400800"/>
          </a:xfrm>
          <a:prstGeom prst="rect">
            <a:avLst/>
          </a:prstGeom>
        </p:spPr>
      </p:pic>
      <p:pic>
        <p:nvPicPr>
          <p:cNvPr id="3" name="Kép 2" descr="8aojbuop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29256" y="5000636"/>
            <a:ext cx="1238250" cy="1428750"/>
          </a:xfrm>
          <a:prstGeom prst="rect">
            <a:avLst/>
          </a:prstGeom>
        </p:spPr>
      </p:pic>
      <p:pic>
        <p:nvPicPr>
          <p:cNvPr id="5" name="Kép 4" descr="i5i7hx8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00232" y="4786322"/>
            <a:ext cx="1562100" cy="158115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 dir="vert"/>
    <p:sndAc>
      <p:stSnd>
        <p:snd r:embed="rId2" name="Tahitian Music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ahiti-Dancers-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213527"/>
            <a:ext cx="9144000" cy="6430945"/>
          </a:xfrm>
          <a:prstGeom prst="rect">
            <a:avLst/>
          </a:prstGeom>
        </p:spPr>
      </p:pic>
      <p:pic>
        <p:nvPicPr>
          <p:cNvPr id="3" name="Kép 2" descr="Noten2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6000768"/>
            <a:ext cx="517660" cy="595309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1785918" y="5929330"/>
            <a:ext cx="478015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0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Original Tahitian Music</a:t>
            </a:r>
            <a:endParaRPr lang="hu-HU" sz="40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757-8 Tahiti Orange Red X Tahiti Violet Sun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914400" y="0"/>
            <a:ext cx="73152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hoto-124826729784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373930895_838bcb8e3d_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70_12404828241ne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5731"/>
            <a:ext cx="9144000" cy="6586537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1Heavenly_Tiputa_Rangiroa_French_Polynesi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837652131rgwWP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78618"/>
            <a:ext cx="9144000" cy="6100763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793935215_0c86cc3f98_o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828_jpfpoleng0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1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tuIva_OrchidaceaeSpathoglottisPlicata_2006111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378619"/>
            <a:ext cx="9144000" cy="6100762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600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90467514_7284f8bec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0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owLetter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a_Bora-_French_Polynesia259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ngiroa, Tuamotu Archipelago, French Polynesi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6ce636b7c893a4ba400422368d904a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762000" y="0"/>
            <a:ext cx="7620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ahiti-fire-dancers-513916-lw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liff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368808"/>
            <a:ext cx="9144000" cy="6120384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ch-polinezi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bi19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 b="78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2103268_baedaeb9a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p_wp_05_102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lure_of_tahiti_1000dp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508000" y="6350"/>
            <a:ext cx="8128000" cy="6845300"/>
          </a:xfrm>
          <a:prstGeom prst="rect">
            <a:avLst/>
          </a:prstGeom>
        </p:spPr>
      </p:pic>
      <p:pic>
        <p:nvPicPr>
          <p:cNvPr id="4" name="Kép 3" descr="flowers1.gif"/>
          <p:cNvPicPr>
            <a:picLocks noChangeAspect="1"/>
          </p:cNvPicPr>
          <p:nvPr/>
        </p:nvPicPr>
        <p:blipFill>
          <a:blip r:embed="rId3" cstate="print">
            <a:lum bright="-10000"/>
          </a:blip>
          <a:stretch>
            <a:fillRect/>
          </a:stretch>
        </p:blipFill>
        <p:spPr>
          <a:xfrm>
            <a:off x="6072198" y="1428736"/>
            <a:ext cx="2575653" cy="1724026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riginal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Underwater Tiki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orea, French Polynesi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ly_Pads_and_Thatched_Huts_Tahiti_French_Polynesi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19390557S8Np98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sized Gohagan_ILTahiti_2010_TahitianDancer2_Cwww.Tahiti-Tourisme.com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285984" y="-10776"/>
            <a:ext cx="4572032" cy="6879552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Matira Point, Bora Bora, French Polynesia [1600x1200]-885629.jpe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Kép 3" descr="hoel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3357562"/>
            <a:ext cx="704850" cy="1685925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14083795_cedee1db71_o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ahiti-Danc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r="801" b="3543"/>
          <a:stretch>
            <a:fillRect/>
          </a:stretch>
        </p:blipFill>
        <p:spPr>
          <a:xfrm>
            <a:off x="1945074" y="0"/>
            <a:ext cx="5211782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hawaiisandbridge07365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ana Beach, Bora Bora, French Polynesi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Dscn605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ahit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ell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071538" y="1"/>
            <a:ext cx="6929486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13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ahiti-sunset-1024x76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eiva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78619"/>
            <a:ext cx="9144000" cy="6122215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riginal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274819"/>
            <a:ext cx="9144000" cy="6308361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land fir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paper05_x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-1"/>
            <a:ext cx="9143999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tahiti_slideshow4_lg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591"/>
          <a:stretch>
            <a:fillRect/>
          </a:stretch>
        </p:blipFill>
        <p:spPr>
          <a:xfrm>
            <a:off x="0" y="500062"/>
            <a:ext cx="9144000" cy="5857876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iki_Modern_UaHuka_2006111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4571968" y="0"/>
            <a:ext cx="4572032" cy="6858048"/>
          </a:xfrm>
          <a:prstGeom prst="rect">
            <a:avLst/>
          </a:prstGeom>
        </p:spPr>
      </p:pic>
      <p:pic>
        <p:nvPicPr>
          <p:cNvPr id="3" name="Kép 2" descr="trekearth13.jpg"/>
          <p:cNvPicPr>
            <a:picLocks noChangeAspect="1"/>
          </p:cNvPicPr>
          <p:nvPr/>
        </p:nvPicPr>
        <p:blipFill>
          <a:blip r:embed="rId3" cstate="print"/>
          <a:srcRect l="2953" r="8268"/>
          <a:stretch>
            <a:fillRect/>
          </a:stretch>
        </p:blipFill>
        <p:spPr>
          <a:xfrm>
            <a:off x="0" y="0"/>
            <a:ext cx="4566373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rogue2_1024x76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ahit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tahiti</Template>
  <TotalTime>0</TotalTime>
  <Words>19</Words>
  <Application>Microsoft Office PowerPoint</Application>
  <PresentationFormat>Presentación en pantalla (4:3)</PresentationFormat>
  <Paragraphs>3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tahiti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2019-09-22T19:22:06Z</dcterms:created>
  <dcterms:modified xsi:type="dcterms:W3CDTF">2019-09-22T19:23:33Z</dcterms:modified>
</cp:coreProperties>
</file>