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39"/>
  </p:notesMasterIdLst>
  <p:sldIdLst>
    <p:sldId id="301" r:id="rId3"/>
    <p:sldId id="302" r:id="rId4"/>
    <p:sldId id="303" r:id="rId5"/>
    <p:sldId id="304" r:id="rId6"/>
    <p:sldId id="305" r:id="rId7"/>
    <p:sldId id="306" r:id="rId8"/>
    <p:sldId id="307" r:id="rId9"/>
    <p:sldId id="308" r:id="rId10"/>
    <p:sldId id="309" r:id="rId11"/>
    <p:sldId id="310" r:id="rId12"/>
    <p:sldId id="311" r:id="rId13"/>
    <p:sldId id="312" r:id="rId14"/>
    <p:sldId id="313" r:id="rId15"/>
    <p:sldId id="314" r:id="rId16"/>
    <p:sldId id="315" r:id="rId17"/>
    <p:sldId id="316" r:id="rId18"/>
    <p:sldId id="317" r:id="rId19"/>
    <p:sldId id="318" r:id="rId20"/>
    <p:sldId id="319" r:id="rId21"/>
    <p:sldId id="320" r:id="rId22"/>
    <p:sldId id="321" r:id="rId23"/>
    <p:sldId id="322" r:id="rId24"/>
    <p:sldId id="323" r:id="rId25"/>
    <p:sldId id="324" r:id="rId26"/>
    <p:sldId id="325" r:id="rId27"/>
    <p:sldId id="326" r:id="rId28"/>
    <p:sldId id="327" r:id="rId29"/>
    <p:sldId id="328" r:id="rId30"/>
    <p:sldId id="329" r:id="rId31"/>
    <p:sldId id="330" r:id="rId32"/>
    <p:sldId id="331" r:id="rId33"/>
    <p:sldId id="332" r:id="rId34"/>
    <p:sldId id="333" r:id="rId35"/>
    <p:sldId id="334" r:id="rId36"/>
    <p:sldId id="335" r:id="rId37"/>
    <p:sldId id="300" r:id="rId3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FF99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82" autoAdjust="0"/>
    <p:restoredTop sz="94624" autoAdjust="0"/>
  </p:normalViewPr>
  <p:slideViewPr>
    <p:cSldViewPr>
      <p:cViewPr varScale="1">
        <p:scale>
          <a:sx n="71" d="100"/>
          <a:sy n="71" d="100"/>
        </p:scale>
        <p:origin x="-95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jueves, 04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jueves, 04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jueves, 04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jueves, 04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jueves, 04 de julio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jueves, 04 de julio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jueves, 04 de julio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jueves, 04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jueves, 04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jueves, 04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jueves, 04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jueves, 04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jueves, 04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jueves, 04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jueves, 04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jueves, 04 de julio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jueves, 04 de julio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jueves, 04 de julio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jueves, 04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jueves, 04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jueves, 04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jueves, 04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jueves, 04 de julio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jueves, 04 de julio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2" name="Picture 4" descr="svaj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063119" y="-170920"/>
            <a:ext cx="11514957" cy="7028920"/>
          </a:xfrm>
          <a:prstGeom prst="rect">
            <a:avLst/>
          </a:prstGeom>
          <a:noFill/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4198067" y="1395850"/>
            <a:ext cx="4517374" cy="2159149"/>
          </a:xfrm>
          <a:prstGeom prst="rect">
            <a:avLst/>
          </a:prstGeom>
        </p:spPr>
        <p:txBody>
          <a:bodyPr wrap="none" lIns="37554" tIns="18777" rIns="37554" bIns="18777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kern="10" spc="296" dirty="0" err="1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Vivaldi"/>
              </a:rPr>
              <a:t>Switzerland</a:t>
            </a:r>
            <a:endParaRPr lang="es-ES" sz="1500" kern="10" spc="296" dirty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Vivaldi"/>
            </a:endParaRPr>
          </a:p>
        </p:txBody>
      </p:sp>
    </p:spTree>
  </p:cSld>
  <p:clrMapOvr>
    <a:masterClrMapping/>
  </p:clrMapOvr>
  <p:transition spd="slow" advTm="5000">
    <p:blinds dir="vert"/>
    <p:sndAc>
      <p:stSnd>
        <p:snd r:embed="rId2" name="Morning Has Broken2RRR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12614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387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ber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75668"/>
          </a:xfrm>
          <a:prstGeom prst="rect">
            <a:avLst/>
          </a:prstGeom>
          <a:noFill/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197379" y="6269274"/>
            <a:ext cx="1332758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r>
              <a:rPr lang="en-US" b="0" dirty="0"/>
              <a:t>      </a:t>
            </a:r>
            <a:r>
              <a:rPr lang="en-US" dirty="0"/>
              <a:t>Bern</a:t>
            </a: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bern-foutcaja-svaj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75668"/>
          </a:xfrm>
          <a:prstGeom prst="rect">
            <a:avLst/>
          </a:prstGeom>
          <a:noFill/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7788305" y="6164092"/>
            <a:ext cx="1819263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r>
              <a:rPr lang="en-US" dirty="0"/>
              <a:t>Bern</a:t>
            </a: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bern-foutcaja-svaj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4901" cy="7005547"/>
          </a:xfrm>
          <a:prstGeom prst="rect">
            <a:avLst/>
          </a:prstGeom>
          <a:noFill/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7469602" y="6374456"/>
            <a:ext cx="1390704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r>
              <a:rPr lang="en-US" dirty="0"/>
              <a:t>Bern</a:t>
            </a: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jpgBer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40607"/>
          </a:xfrm>
          <a:prstGeom prst="rect">
            <a:avLst/>
          </a:prstGeom>
          <a:noFill/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429163" y="6444577"/>
            <a:ext cx="1680434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r>
              <a:rPr lang="en-US" dirty="0"/>
              <a:t>Bern</a:t>
            </a: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luga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65928" cy="7040607"/>
          </a:xfrm>
          <a:prstGeom prst="rect">
            <a:avLst/>
          </a:prstGeom>
          <a:noFill/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139433" y="6304335"/>
            <a:ext cx="2984219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r>
              <a:rPr lang="en-US" dirty="0" err="1"/>
              <a:t>Lugano</a:t>
            </a:r>
            <a:r>
              <a:rPr lang="en-US" dirty="0"/>
              <a:t>  on Lake </a:t>
            </a:r>
            <a:r>
              <a:rPr lang="en-US" dirty="0" err="1"/>
              <a:t>Lugano</a:t>
            </a:r>
            <a:endParaRPr lang="en-US" dirty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luga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4901" cy="7005547"/>
          </a:xfrm>
          <a:prstGeom prst="rect">
            <a:avLst/>
          </a:prstGeom>
          <a:noFill/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197379" y="6374456"/>
            <a:ext cx="2317840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endParaRPr lang="es-ES" dirty="0"/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313271" y="6409516"/>
            <a:ext cx="2839354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r>
              <a:rPr lang="en-US" dirty="0" err="1"/>
              <a:t>Lugano</a:t>
            </a:r>
            <a:r>
              <a:rPr lang="en-US" dirty="0"/>
              <a:t> city park</a:t>
            </a: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lugano-svaj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3874" cy="7005547"/>
          </a:xfrm>
          <a:prstGeom prst="rect">
            <a:avLst/>
          </a:prstGeom>
          <a:noFill/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110460" y="6304335"/>
            <a:ext cx="2144002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r>
              <a:rPr lang="en-US" dirty="0" err="1"/>
              <a:t>Lugano</a:t>
            </a:r>
            <a:endParaRPr lang="en-US" dirty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lugano-svaj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82607"/>
            <a:ext cx="9144000" cy="7258275"/>
          </a:xfrm>
          <a:prstGeom prst="rect">
            <a:avLst/>
          </a:prstGeom>
          <a:noFill/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7469602" y="6409516"/>
            <a:ext cx="1674398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r>
              <a:rPr lang="en-US" dirty="0" err="1">
                <a:solidFill>
                  <a:schemeClr val="tx1"/>
                </a:solidFill>
              </a:rPr>
              <a:t>Lugano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lugano-es-a-salvatore-hegy-svaj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2847" cy="7005547"/>
          </a:xfrm>
          <a:prstGeom prst="rect">
            <a:avLst/>
          </a:prstGeom>
          <a:noFill/>
        </p:spPr>
      </p:pic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7730359" y="6444577"/>
            <a:ext cx="1413641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r>
              <a:rPr lang="en-US" dirty="0" err="1"/>
              <a:t>Lugano</a:t>
            </a:r>
            <a:endParaRPr lang="en-US" dirty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lugano-svaj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05547"/>
          </a:xfrm>
          <a:prstGeom prst="rect">
            <a:avLst/>
          </a:prstGeom>
          <a:noFill/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7035007" y="6370804"/>
            <a:ext cx="1767353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r>
              <a:rPr lang="en-US" dirty="0" err="1"/>
              <a:t>Lugano</a:t>
            </a:r>
            <a:endParaRPr lang="en-US" dirty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lugano-svaj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75668"/>
          </a:xfrm>
          <a:prstGeom prst="rect">
            <a:avLst/>
          </a:prstGeom>
          <a:noFill/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0" y="6514698"/>
            <a:ext cx="1761921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r>
              <a:rPr lang="en-US" dirty="0">
                <a:solidFill>
                  <a:schemeClr val="tx1"/>
                </a:solidFill>
              </a:rPr>
              <a:t>     </a:t>
            </a:r>
            <a:r>
              <a:rPr lang="en-US" dirty="0" err="1">
                <a:solidFill>
                  <a:schemeClr val="tx1"/>
                </a:solidFill>
              </a:rPr>
              <a:t>Lugano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lugano-svaj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65928" cy="7040607"/>
          </a:xfrm>
          <a:prstGeom prst="rect">
            <a:avLst/>
          </a:prstGeom>
          <a:noFill/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7411656" y="6405864"/>
            <a:ext cx="1593515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r>
              <a:rPr lang="en-US" dirty="0" err="1"/>
              <a:t>Lugano</a:t>
            </a:r>
            <a:endParaRPr lang="en-US" dirty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lugano-svaj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65928" cy="6858000"/>
          </a:xfrm>
          <a:prstGeom prst="rect">
            <a:avLst/>
          </a:prstGeom>
          <a:noFill/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7440629" y="6230561"/>
            <a:ext cx="1703371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r>
              <a:rPr lang="en-US" dirty="0"/>
              <a:t>    </a:t>
            </a:r>
            <a:r>
              <a:rPr lang="en-US" dirty="0" err="1"/>
              <a:t>Lugano</a:t>
            </a:r>
            <a:endParaRPr lang="en-US" dirty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luzer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6977061" y="6230561"/>
            <a:ext cx="1709407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r>
              <a:rPr lang="en-US" dirty="0"/>
              <a:t>Lucerne</a:t>
            </a: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a-kappelbrucke-luzern-ben-svaj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4901" cy="7040607"/>
          </a:xfrm>
          <a:prstGeom prst="rect">
            <a:avLst/>
          </a:prstGeom>
          <a:noFill/>
        </p:spPr>
      </p:pic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5934033" y="6339395"/>
            <a:ext cx="3389841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r>
              <a:rPr lang="en-US" dirty="0"/>
              <a:t>Chapel Bridge Lucerne</a:t>
            </a: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luzern-svaj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70351" cy="7027460"/>
          </a:xfrm>
          <a:prstGeom prst="rect">
            <a:avLst/>
          </a:prstGeom>
          <a:noFill/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6339655" y="5988789"/>
            <a:ext cx="2804345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r>
              <a:rPr lang="en-US" dirty="0"/>
              <a:t>Chapel Bridge Lucerne</a:t>
            </a: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luzern-viraghi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4514356" y="6160440"/>
            <a:ext cx="4629644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r>
              <a:rPr lang="en-US" dirty="0"/>
              <a:t>Chapel Bridge Lucerne wooden bridge</a:t>
            </a: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luzern-svaj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40607"/>
          </a:xfrm>
          <a:prstGeom prst="rect">
            <a:avLst/>
          </a:prstGeom>
          <a:noFill/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400190" y="6374456"/>
            <a:ext cx="2230921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r>
              <a:rPr lang="en-US" dirty="0"/>
              <a:t>Lucerne</a:t>
            </a: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luzern-svaj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7237818" y="6093971"/>
            <a:ext cx="1651461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r>
              <a:rPr lang="en-US" dirty="0"/>
              <a:t>Lucerne</a:t>
            </a: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fribourg-svaj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70351" cy="7027460"/>
          </a:xfrm>
          <a:prstGeom prst="rect">
            <a:avLst/>
          </a:prstGeom>
          <a:noFill/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6890142" y="6234213"/>
            <a:ext cx="2115029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r>
              <a:rPr lang="en-US" dirty="0"/>
              <a:t>Fribourg</a:t>
            </a: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1" name="Picture 5" descr="fribourg-svaj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29651"/>
          </a:xfrm>
          <a:prstGeom prst="rect">
            <a:avLst/>
          </a:prstGeom>
          <a:noFill/>
        </p:spPr>
      </p:pic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342244" y="6300682"/>
            <a:ext cx="2491678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r>
              <a:rPr lang="en-US" dirty="0"/>
              <a:t>Fribourg</a:t>
            </a: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a-genfi-to-partjan-montreux-svaj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05547"/>
          </a:xfrm>
          <a:prstGeom prst="rect">
            <a:avLst/>
          </a:prstGeom>
          <a:noFill/>
        </p:spPr>
      </p:pic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313271" y="6129032"/>
            <a:ext cx="3998274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r>
              <a:rPr lang="en-US" dirty="0"/>
              <a:t>Geneva lake   </a:t>
            </a:r>
            <a:r>
              <a:rPr lang="en-US" dirty="0" err="1"/>
              <a:t>Montreux</a:t>
            </a:r>
            <a:endParaRPr lang="en-US" dirty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chateau-de-chillon-montreux-svaj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05547"/>
          </a:xfrm>
          <a:prstGeom prst="rect">
            <a:avLst/>
          </a:prstGeom>
          <a:noFill/>
        </p:spPr>
      </p:pic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371217" y="6300682"/>
            <a:ext cx="3013192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r>
              <a:rPr lang="en-US" dirty="0" err="1"/>
              <a:t>Montreux</a:t>
            </a:r>
            <a:r>
              <a:rPr lang="en-US" dirty="0"/>
              <a:t>  </a:t>
            </a:r>
            <a:r>
              <a:rPr lang="en-US" dirty="0" err="1"/>
              <a:t>Chillon</a:t>
            </a:r>
            <a:r>
              <a:rPr lang="en-US" dirty="0"/>
              <a:t> castle</a:t>
            </a: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genfi-to-svaj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10793" cy="7075668"/>
          </a:xfrm>
          <a:prstGeom prst="rect">
            <a:avLst/>
          </a:prstGeom>
          <a:noFill/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6223763" y="6164092"/>
            <a:ext cx="2920237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r>
              <a:rPr lang="en-US" dirty="0"/>
              <a:t>Geneva lake </a:t>
            </a:r>
            <a:r>
              <a:rPr lang="en-US" dirty="0" err="1"/>
              <a:t>Montreux</a:t>
            </a:r>
            <a:endParaRPr lang="en-US" dirty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interlaken-svajci-alpo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82607"/>
            <a:ext cx="9265928" cy="7188154"/>
          </a:xfrm>
          <a:prstGeom prst="rect">
            <a:avLst/>
          </a:prstGeom>
          <a:noFill/>
        </p:spPr>
      </p:pic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689920" y="6339395"/>
            <a:ext cx="2288867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r>
              <a:rPr lang="en-US" dirty="0"/>
              <a:t>Interlaken </a:t>
            </a: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svajc-sankt-morit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87789"/>
            <a:ext cx="9144000" cy="7145789"/>
          </a:xfrm>
          <a:prstGeom prst="rect">
            <a:avLst/>
          </a:prstGeom>
          <a:noFill/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284298" y="6093971"/>
            <a:ext cx="2607570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r>
              <a:rPr lang="en-US" dirty="0"/>
              <a:t>Saint Moritz</a:t>
            </a: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bernathegy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97712" cy="6983634"/>
          </a:xfrm>
          <a:prstGeom prst="rect">
            <a:avLst/>
          </a:prstGeom>
          <a:noFill/>
        </p:spPr>
      </p:pic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0" y="6269274"/>
            <a:ext cx="8976198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r>
              <a:rPr lang="en-US" dirty="0">
                <a:solidFill>
                  <a:schemeClr val="tx1"/>
                </a:solidFill>
              </a:rPr>
              <a:t> Saint Bernard rescue dogs</a:t>
            </a: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jungfrau-svaj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70351" cy="7027460"/>
          </a:xfrm>
          <a:prstGeom prst="rect">
            <a:avLst/>
          </a:prstGeom>
          <a:noFill/>
        </p:spPr>
      </p:pic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168406" y="6339395"/>
            <a:ext cx="2897300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r>
              <a:rPr lang="en-US" dirty="0"/>
              <a:t>Jungfrau Mount</a:t>
            </a: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svajc-schmitt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70351" cy="7027460"/>
          </a:xfrm>
          <a:prstGeom prst="rect">
            <a:avLst/>
          </a:prstGeom>
          <a:noFill/>
        </p:spPr>
      </p:pic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400190" y="6300682"/>
            <a:ext cx="3244976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r>
              <a:rPr lang="en-US" dirty="0" err="1"/>
              <a:t>Schmitten</a:t>
            </a:r>
            <a:r>
              <a:rPr lang="en-US" dirty="0"/>
              <a:t> Bernina express</a:t>
            </a: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svajc-schmitten-bernina-expres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05547"/>
          </a:xfrm>
          <a:prstGeom prst="rect">
            <a:avLst/>
          </a:prstGeom>
          <a:noFill/>
        </p:spPr>
      </p:pic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6571439" y="6440925"/>
            <a:ext cx="2462705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r>
              <a:rPr lang="en-US" dirty="0" err="1"/>
              <a:t>Schmitten</a:t>
            </a:r>
            <a:endParaRPr lang="en-US" dirty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svaj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svajc-bolzano-matterhor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70351" cy="7027460"/>
          </a:xfrm>
          <a:prstGeom prst="rect">
            <a:avLst/>
          </a:prstGeom>
          <a:noFill/>
        </p:spPr>
      </p:pic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197379" y="6195500"/>
            <a:ext cx="2984219" cy="31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7554" tIns="18777" rIns="37554" bIns="18777">
            <a:spAutoFit/>
          </a:bodyPr>
          <a:lstStyle/>
          <a:p>
            <a:pPr defTabSz="914085">
              <a:spcBef>
                <a:spcPct val="50000"/>
              </a:spcBef>
            </a:pPr>
            <a:r>
              <a:rPr lang="en-US" dirty="0"/>
              <a:t>Bolzano Matterhorn</a:t>
            </a: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svajc-piz-bellavis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70351" cy="7027460"/>
          </a:xfrm>
          <a:prstGeom prst="rect">
            <a:avLst/>
          </a:prstGeom>
          <a:noFill/>
        </p:spPr>
      </p:pic>
      <p:sp>
        <p:nvSpPr>
          <p:cNvPr id="36869" name="WordArt 5"/>
          <p:cNvSpPr>
            <a:spLocks noChangeArrowheads="1" noChangeShapeType="1" noTextEdit="1"/>
          </p:cNvSpPr>
          <p:nvPr/>
        </p:nvSpPr>
        <p:spPr bwMode="auto">
          <a:xfrm>
            <a:off x="2515219" y="3316149"/>
            <a:ext cx="3071138" cy="2076610"/>
          </a:xfrm>
          <a:prstGeom prst="rect">
            <a:avLst/>
          </a:prstGeom>
        </p:spPr>
        <p:txBody>
          <a:bodyPr wrap="none" lIns="37554" tIns="18777" rIns="37554" bIns="18777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300" kern="10" spc="263" dirty="0" err="1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Vivaldi"/>
              </a:rPr>
              <a:t>Created</a:t>
            </a:r>
            <a:r>
              <a:rPr lang="es-ES" sz="1300" kern="10" spc="263" dirty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Vivaldi"/>
              </a:rPr>
              <a:t> </a:t>
            </a:r>
            <a:r>
              <a:rPr lang="es-ES" sz="1300" kern="10" spc="263" dirty="0" err="1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Vivaldi"/>
              </a:rPr>
              <a:t>by</a:t>
            </a:r>
            <a:r>
              <a:rPr lang="es-ES" sz="1300" kern="10" spc="263" dirty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Vivaldi"/>
              </a:rPr>
              <a:t> </a:t>
            </a:r>
            <a:r>
              <a:rPr lang="es-ES" sz="1300" kern="10" spc="263" dirty="0" err="1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Vivaldi"/>
              </a:rPr>
              <a:t>Lia</a:t>
            </a:r>
            <a:endParaRPr lang="es-ES" sz="1300" kern="10" spc="263" dirty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Vivaldi"/>
            </a:endParaRPr>
          </a:p>
        </p:txBody>
      </p:sp>
    </p:spTree>
  </p:cSld>
  <p:clrMapOvr>
    <a:masterClrMapping/>
  </p:clrMapOvr>
  <p:transition advTm="18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ARA TODO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PARA TODO</Template>
  <TotalTime>2</TotalTime>
  <Words>126</Words>
  <Application>Microsoft Office PowerPoint</Application>
  <PresentationFormat>Presentación en pantalla (4:3)</PresentationFormat>
  <Paragraphs>61</Paragraphs>
  <Slides>36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LOGO PARA TODO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2013-07-04T14:08:08Z</dcterms:created>
  <dcterms:modified xsi:type="dcterms:W3CDTF">2013-07-04T14:10:14Z</dcterms:modified>
</cp:coreProperties>
</file>