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UgljiQSukNw7jWdC73wOg" hashData="gjxt/bMx/3NnPHObw0f1QyZirF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3A3E3-BB9E-45CC-ABD9-60C5CF4C891B}" type="datetimeFigureOut">
              <a:rPr lang="es-ES" smtClean="0"/>
              <a:pPr/>
              <a:t>17/04/2018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05CE2-D5AE-4A03-8DA6-F86C82BDA1D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fontAlgn="auto">
              <a:buFont typeface="Arial" pitchFamily="34" charset="0"/>
              <a:buNone/>
              <a:defRPr/>
            </a:pPr>
            <a:endParaRPr lang="fr-FR" dirty="0"/>
          </a:p>
        </p:txBody>
      </p:sp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685800" y="2008188"/>
            <a:ext cx="7772400" cy="1470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5124" name="Picture 4" descr="http://zahra-wisata.com/images/example/sikuai/A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Szövegdoboz 11"/>
          <p:cNvSpPr txBox="1">
            <a:spLocks noChangeArrowheads="1"/>
          </p:cNvSpPr>
          <p:nvPr/>
        </p:nvSpPr>
        <p:spPr bwMode="auto">
          <a:xfrm>
            <a:off x="2643188" y="2928938"/>
            <a:ext cx="40719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4000">
                <a:solidFill>
                  <a:srgbClr val="C00000"/>
                </a:solidFill>
                <a:latin typeface="Algerian" pitchFamily="82" charset="0"/>
              </a:rPr>
              <a:t>   sumatra</a:t>
            </a:r>
          </a:p>
        </p:txBody>
      </p:sp>
    </p:spTree>
  </p:cSld>
  <p:clrMapOvr>
    <a:masterClrMapping/>
  </p:clrMapOvr>
  <p:transition spd="slow" advTm="3000">
    <p:dissolve/>
    <p:sndAc>
      <p:stSnd>
        <p:snd r:embed="rId2" name="Enya - Caribbean Blue - YouTube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6148" name="Picture 4" descr="http://www.animalbase.uni-goettingen.de/mapimage/map-indonesia-sumat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sp>
        <p:nvSpPr>
          <p:cNvPr id="7172" name="Szövegdoboz 5"/>
          <p:cNvSpPr txBox="1">
            <a:spLocks noChangeArrowheads="1"/>
          </p:cNvSpPr>
          <p:nvPr/>
        </p:nvSpPr>
        <p:spPr bwMode="auto">
          <a:xfrm>
            <a:off x="500063" y="1000125"/>
            <a:ext cx="3857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Mount Sinabung</a:t>
            </a:r>
          </a:p>
        </p:txBody>
      </p:sp>
      <p:pic>
        <p:nvPicPr>
          <p:cNvPr id="7173" name="Picture 4" descr="http://5amwib.files.wordpress.com/2010/12/krakatau-caldera-mf85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88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Szövegdoboz 7"/>
          <p:cNvSpPr txBox="1">
            <a:spLocks noChangeArrowheads="1"/>
          </p:cNvSpPr>
          <p:nvPr/>
        </p:nvSpPr>
        <p:spPr bwMode="auto">
          <a:xfrm>
            <a:off x="500063" y="500063"/>
            <a:ext cx="250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Krakatau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 dirty="0"/>
          </a:p>
        </p:txBody>
      </p:sp>
      <p:pic>
        <p:nvPicPr>
          <p:cNvPr id="8196" name="Picture 4" descr="https://lh5.googleusercontent.com/-iOSLSCzdolY/T_an7x6n4MI/AAAAAAAAVfE/XYZ7bNc6KZo/s800/hd_wall_59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813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9220" name="Picture 2" descr="http://www.weirdlyodd.com/wp-content/uploads/Sumatra_Indones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85750"/>
            <a:ext cx="9563100" cy="714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0244" name="Picture 2" descr="http://www.rontravel.com/Web_Photos_Happy_Cannibal/F_Southeast_Asia/Indonesia_Sumatra_Bukit_Lawa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9144000" cy="578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Szövegdoboz 6"/>
          <p:cNvSpPr txBox="1">
            <a:spLocks noChangeArrowheads="1"/>
          </p:cNvSpPr>
          <p:nvPr/>
        </p:nvSpPr>
        <p:spPr bwMode="auto">
          <a:xfrm>
            <a:off x="500063" y="214313"/>
            <a:ext cx="328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Bukit Lawang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1268" name="Picture 4" descr="http://www.pics-site.com/wp-content/uploads/INDONESIA-SUMATRA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9144000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2292" name="Picture 4" descr="http://lh4.ggpht.com/-lcEkhMcjp1c/T-oj42WSI1I/AAAAAAAAbBY/1coR7VmVdQQ/s720/%2522Cow%2520Race%2520%257E%2520The%2520Fall%2522%2520%2528bull%2520race%2520through%2520water%2520covered%2520rice%2520paddies%2520in%2520Batusangkar%252C%2520West%2520Sumatra%252C%2520Indonesia%2520-%2520January%252015th%25202011%2529%2520-%2520%25C2%25A9%2520-%2520Annemarie%2520Rulos%2520-%2520van%2520den%2520Berg%252C%2520Batam%2520Indones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3316" name="Picture 2" descr="http://lh6.ggpht.com/-r4sI89LqmKw/SSnOTfVrkFI/AAAAAAAACow/a5tIQkUWdSc/s720/IMG_80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63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Szövegdoboz 5"/>
          <p:cNvSpPr txBox="1">
            <a:spLocks noChangeArrowheads="1"/>
          </p:cNvSpPr>
          <p:nvPr/>
        </p:nvSpPr>
        <p:spPr bwMode="auto">
          <a:xfrm>
            <a:off x="214313" y="0"/>
            <a:ext cx="3000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coffee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4340" name="Picture 2" descr="http://lh5.ggpht.com/-8qG9Z2vkC_Y/SCIISfDl9OI/AAAAAAAAAnk/YTiYmD1g5eQ/s720/020%2520DANAU%2520MANINJAU%252CESK%25C3%259CV%25C5%25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7400"/>
            <a:ext cx="9144000" cy="60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Szövegdoboz 5"/>
          <p:cNvSpPr txBox="1">
            <a:spLocks noChangeArrowheads="1"/>
          </p:cNvSpPr>
          <p:nvPr/>
        </p:nvSpPr>
        <p:spPr bwMode="auto">
          <a:xfrm>
            <a:off x="428625" y="357188"/>
            <a:ext cx="2786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Malay couple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5364" name="Picture 2" descr="https://lh4.googleusercontent.com/-vv_UsgPAoUw/Ti8u5Hc4WtI/AAAAAAAAyAI/oEsp-WsVJhY/s800/197%2520Balimb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6388" name="Picture 2" descr="https://lh6.googleusercontent.com/-8-M4zhfVeDU/Ti8vKe8tTSI/AAAAAAAAyCQ/RSBm5QLd4Vw/s800/225%2520Bukitting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7412" name="Picture 2" descr="https://lh6.googleusercontent.com/-3WzVteuo1OM/Ti8vR62LVRI/AAAAAAAAyDE/omETjAo7TwE/s800/238%2520Bukittingi%252C%2520pia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75"/>
            <a:ext cx="91440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8436" name="Picture 2" descr="https://lh4.googleusercontent.com/-mjHmv8AOxxM/Ti8vChO-CLI/AAAAAAAAyBE/ZTWC63gn_7s/s800/211%2520Batu%2520Sangk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63"/>
            <a:ext cx="9144000" cy="515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19460" name="Picture 2" descr="https://lh6.googleusercontent.com/-soJoqw7kJJg/Ti8vJN0SCrI/AAAAAAAAyCA/d3_-DtHrW8I/s800/223%2520Bukitting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25"/>
            <a:ext cx="9144000" cy="521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Szövegdoboz 5"/>
          <p:cNvSpPr txBox="1">
            <a:spLocks noChangeArrowheads="1"/>
          </p:cNvSpPr>
          <p:nvPr/>
        </p:nvSpPr>
        <p:spPr bwMode="auto">
          <a:xfrm>
            <a:off x="500063" y="500063"/>
            <a:ext cx="29289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Bukittingi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0484" name="Picture 2" descr="http://static.panoramio.com/photos/large/2724409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38"/>
            <a:ext cx="9318625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Szövegdoboz 5"/>
          <p:cNvSpPr txBox="1">
            <a:spLocks noChangeArrowheads="1"/>
          </p:cNvSpPr>
          <p:nvPr/>
        </p:nvSpPr>
        <p:spPr bwMode="auto">
          <a:xfrm>
            <a:off x="285750" y="285750"/>
            <a:ext cx="3143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Bitturahman Grand Mosque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1508" name="Picture 2" descr="https://lh4.googleusercontent.com/-xbQgpCK3Ab0/Ti8vEb33IZI/AAAAAAAAyBU/_rWsht35ZGA/s800/215%2520Rumah%2520Gadang%2520Pagaruyu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88"/>
            <a:ext cx="9144000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Szövegdoboz 5"/>
          <p:cNvSpPr txBox="1">
            <a:spLocks noChangeArrowheads="1"/>
          </p:cNvSpPr>
          <p:nvPr/>
        </p:nvSpPr>
        <p:spPr bwMode="auto">
          <a:xfrm>
            <a:off x="428625" y="500063"/>
            <a:ext cx="3357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Rumah Gadang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2532" name="Picture 2" descr="http://static.panoramio.com/photos/large/272438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38"/>
            <a:ext cx="9318625" cy="6215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Szövegdoboz 5"/>
          <p:cNvSpPr txBox="1">
            <a:spLocks noChangeArrowheads="1"/>
          </p:cNvSpPr>
          <p:nvPr/>
        </p:nvSpPr>
        <p:spPr bwMode="auto">
          <a:xfrm>
            <a:off x="357188" y="214313"/>
            <a:ext cx="2643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Bazar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3556" name="Picture 2" descr="http://f.i.bol.com.br/imagensdodia/fotos/20120124_f_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05900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4580" name="Picture 2" descr="http://static.panoramio.com/photos/large/272433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88"/>
            <a:ext cx="9424988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5604" name="Picture 2" descr="http://static.panoramio.com/photos/large/271735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6675" y="357188"/>
            <a:ext cx="921067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4" name="Tartalom helye 3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6628" name="Picture 2" descr="http://static.panoramio.com/photos/large/272465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Szövegdoboz 6"/>
          <p:cNvSpPr txBox="1">
            <a:spLocks noChangeArrowheads="1"/>
          </p:cNvSpPr>
          <p:nvPr/>
        </p:nvSpPr>
        <p:spPr bwMode="auto">
          <a:xfrm>
            <a:off x="500063" y="0"/>
            <a:ext cx="3214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Ulee Lehu port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7652" name="Picture 2" descr="http://static.panoramio.com/photos/large/274013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42975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Szövegdoboz 5"/>
          <p:cNvSpPr txBox="1">
            <a:spLocks noChangeArrowheads="1"/>
          </p:cNvSpPr>
          <p:nvPr/>
        </p:nvSpPr>
        <p:spPr bwMode="auto">
          <a:xfrm>
            <a:off x="214313" y="214313"/>
            <a:ext cx="257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Pulauweh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8676" name="Picture 2" descr="https://lh5.googleusercontent.com/-HeGBzMS3gQw/Ti8vX4zK7EI/AAAAAAAAyD0/3X83hxd1Pis/s800/245%2520Bukittingi%252C%2520Sianok%2520kany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3000"/>
            <a:ext cx="91440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Szövegdoboz 5"/>
          <p:cNvSpPr txBox="1">
            <a:spLocks noChangeArrowheads="1"/>
          </p:cNvSpPr>
          <p:nvPr/>
        </p:nvSpPr>
        <p:spPr bwMode="auto">
          <a:xfrm>
            <a:off x="428625" y="571500"/>
            <a:ext cx="31432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Sianok kanyon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29700" name="Picture 2" descr="http://static.panoramio.com/photos/1920x1280/108281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0724" name="Picture 2" descr="https://lh5.googleusercontent.com/-p0Qr2srdf8Y/Ti8vUBp9wSI/AAAAAAAAyDU/YnhaQq1Wwt0/s800/240%2520Bukittingi%252C%2520pia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25"/>
            <a:ext cx="91440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Szövegdoboz 5"/>
          <p:cNvSpPr txBox="1">
            <a:spLocks noChangeArrowheads="1"/>
          </p:cNvSpPr>
          <p:nvPr/>
        </p:nvSpPr>
        <p:spPr bwMode="auto">
          <a:xfrm>
            <a:off x="357188" y="428625"/>
            <a:ext cx="3214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Fast food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artalom helye 5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7892" name="Picture 2" descr="http://static.panoramio.com/photos/large/431704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Szövegdoboz 7"/>
          <p:cNvSpPr txBox="1">
            <a:spLocks noChangeArrowheads="1"/>
          </p:cNvSpPr>
          <p:nvPr/>
        </p:nvSpPr>
        <p:spPr bwMode="auto">
          <a:xfrm>
            <a:off x="500063" y="285750"/>
            <a:ext cx="3500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Pulau Salahmana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8916" name="Picture 2" descr="http://static.panoramio.com/photos/large/669998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13"/>
            <a:ext cx="9429750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Szövegdoboz 4"/>
          <p:cNvSpPr txBox="1">
            <a:spLocks noChangeArrowheads="1"/>
          </p:cNvSpPr>
          <p:nvPr/>
        </p:nvSpPr>
        <p:spPr bwMode="auto">
          <a:xfrm>
            <a:off x="1500188" y="0"/>
            <a:ext cx="3000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Behi beach</a:t>
            </a:r>
          </a:p>
        </p:txBody>
      </p:sp>
    </p:spTree>
  </p:cSld>
  <p:clrMapOvr>
    <a:masterClrMapping/>
  </p:clrMapOvr>
  <p:transition advTm="3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1748" name="Picture 2" descr="http://static.panoramio.com/photos/1920x1280/108288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Szövegdoboz 5"/>
          <p:cNvSpPr txBox="1">
            <a:spLocks noChangeArrowheads="1"/>
          </p:cNvSpPr>
          <p:nvPr/>
        </p:nvSpPr>
        <p:spPr bwMode="auto">
          <a:xfrm>
            <a:off x="428625" y="428625"/>
            <a:ext cx="3714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Mall at Balikpapan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6" name="Tartalom helye 5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None/>
              <a:defRPr/>
            </a:pPr>
            <a:endParaRPr lang="hu-HU" dirty="0"/>
          </a:p>
        </p:txBody>
      </p:sp>
      <p:pic>
        <p:nvPicPr>
          <p:cNvPr id="32772" name="Picture 2" descr="http://static.panoramio.com/photos/1920x1280/108280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Szövegdoboz 6"/>
          <p:cNvSpPr txBox="1">
            <a:spLocks noChangeArrowheads="1"/>
          </p:cNvSpPr>
          <p:nvPr/>
        </p:nvSpPr>
        <p:spPr bwMode="auto">
          <a:xfrm>
            <a:off x="714375" y="642938"/>
            <a:ext cx="2786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Red gate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3796" name="Picture 2" descr="http://static.panoramio.com/photos/1920x1280/104402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Szövegdoboz 5"/>
          <p:cNvSpPr txBox="1">
            <a:spLocks noChangeArrowheads="1"/>
          </p:cNvSpPr>
          <p:nvPr/>
        </p:nvSpPr>
        <p:spPr bwMode="auto">
          <a:xfrm>
            <a:off x="500063" y="571500"/>
            <a:ext cx="4357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Temple on rock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4820" name="Picture 2" descr="http://static.panoramio.com/photos/large/670006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13" cy="701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5844" name="Picture 2" descr="http://static.panoramio.com/photos/1920x1280/104401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Szövegdoboz 5"/>
          <p:cNvSpPr txBox="1">
            <a:spLocks noChangeArrowheads="1"/>
          </p:cNvSpPr>
          <p:nvPr/>
        </p:nvSpPr>
        <p:spPr bwMode="auto">
          <a:xfrm>
            <a:off x="428625" y="642938"/>
            <a:ext cx="3643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Budhist Temple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5" name="Tartalom helye 4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6868" name="Picture 2" descr="http://static.panoramio.com/photos/large/330153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Szövegdoboz 5"/>
          <p:cNvSpPr txBox="1">
            <a:spLocks noChangeArrowheads="1"/>
          </p:cNvSpPr>
          <p:nvPr/>
        </p:nvSpPr>
        <p:spPr bwMode="auto">
          <a:xfrm>
            <a:off x="785813" y="428625"/>
            <a:ext cx="36433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Sangka Pane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39940" name="Picture 2" descr="http://static.panoramio.com/photos/large/431660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75"/>
            <a:ext cx="921067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Szövegdoboz 4"/>
          <p:cNvSpPr txBox="1">
            <a:spLocks noChangeArrowheads="1"/>
          </p:cNvSpPr>
          <p:nvPr/>
        </p:nvSpPr>
        <p:spPr bwMode="auto">
          <a:xfrm>
            <a:off x="571500" y="285750"/>
            <a:ext cx="3571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Pulau Pandang Beach</a:t>
            </a:r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0964" name="Picture 2" descr="http://static.panoramio.com/photos/large/542855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1071563"/>
            <a:ext cx="91598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Szövegdoboz 4"/>
          <p:cNvSpPr txBox="1">
            <a:spLocks noChangeArrowheads="1"/>
          </p:cNvSpPr>
          <p:nvPr/>
        </p:nvSpPr>
        <p:spPr bwMode="auto">
          <a:xfrm>
            <a:off x="500063" y="428625"/>
            <a:ext cx="35004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Bukittingi</a:t>
            </a:r>
          </a:p>
        </p:txBody>
      </p:sp>
    </p:spTree>
  </p:cSld>
  <p:clrMapOvr>
    <a:masterClrMapping/>
  </p:clrMapOvr>
  <p:transition advTm="3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1988" name="Picture 2" descr="http://static.panoramio.com/photos/large/542854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Szövegdoboz 4"/>
          <p:cNvSpPr txBox="1">
            <a:spLocks noChangeArrowheads="1"/>
          </p:cNvSpPr>
          <p:nvPr/>
        </p:nvSpPr>
        <p:spPr bwMode="auto">
          <a:xfrm>
            <a:off x="428625" y="500063"/>
            <a:ext cx="3286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Sunset over Sumatra</a:t>
            </a:r>
          </a:p>
        </p:txBody>
      </p:sp>
    </p:spTree>
  </p:cSld>
  <p:clrMapOvr>
    <a:masterClrMapping/>
  </p:clrMapOvr>
  <p:transition advTm="3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3012" name="Picture 2" descr="http://ostarmenia.com/wp-content/uploads/2011/10/traditional-minangkabau-dress_6781_600x4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sp>
        <p:nvSpPr>
          <p:cNvPr id="44036" name="Szövegdoboz 4"/>
          <p:cNvSpPr txBox="1">
            <a:spLocks noChangeArrowheads="1"/>
          </p:cNvSpPr>
          <p:nvPr/>
        </p:nvSpPr>
        <p:spPr bwMode="auto">
          <a:xfrm>
            <a:off x="928688" y="428625"/>
            <a:ext cx="32146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Palembang</a:t>
            </a:r>
          </a:p>
        </p:txBody>
      </p:sp>
      <p:pic>
        <p:nvPicPr>
          <p:cNvPr id="44037" name="Picture 4" descr="http://static.panoramio.com/photos/1920x1280/481567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50"/>
            <a:ext cx="9144000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5060" name="Picture 2" descr="http://indonesiaarchipelago.com/wp-content/uploads/2010/04/temp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Szövegdoboz 4"/>
          <p:cNvSpPr txBox="1">
            <a:spLocks noChangeArrowheads="1"/>
          </p:cNvSpPr>
          <p:nvPr/>
        </p:nvSpPr>
        <p:spPr bwMode="auto">
          <a:xfrm>
            <a:off x="428625" y="285750"/>
            <a:ext cx="3214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Musi River at Palembang</a:t>
            </a:r>
          </a:p>
        </p:txBody>
      </p:sp>
    </p:spTree>
  </p:cSld>
  <p:clrMapOvr>
    <a:masterClrMapping/>
  </p:clrMapOvr>
  <p:transition advTm="3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quarter" idx="4294967295"/>
          </p:nvPr>
        </p:nvSpPr>
        <p:spPr>
          <a:xfrm>
            <a:off x="609600" y="1600200"/>
            <a:ext cx="7924800" cy="4114800"/>
          </a:xfrm>
          <a:prstGeom prst="rect">
            <a:avLst/>
          </a:prstGeo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endParaRPr lang="hu-HU"/>
          </a:p>
        </p:txBody>
      </p:sp>
      <p:pic>
        <p:nvPicPr>
          <p:cNvPr id="46084" name="Picture 1" descr="C:\Users\user\Pictures\All sizes   Kampong Nelayan Belawan   Flickr - Photo Sharing!_files\5295906608_905a7a2fdc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5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5" name="Szövegdoboz 4"/>
          <p:cNvSpPr txBox="1">
            <a:spLocks noChangeArrowheads="1"/>
          </p:cNvSpPr>
          <p:nvPr/>
        </p:nvSpPr>
        <p:spPr bwMode="auto">
          <a:xfrm>
            <a:off x="500063" y="285750"/>
            <a:ext cx="5072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>
                <a:solidFill>
                  <a:srgbClr val="C00000"/>
                </a:solidFill>
              </a:rPr>
              <a:t>Kampong Nelayan at Belawan</a:t>
            </a:r>
          </a:p>
        </p:txBody>
      </p:sp>
      <p:sp>
        <p:nvSpPr>
          <p:cNvPr id="46086" name="Szövegdoboz 5"/>
          <p:cNvSpPr txBox="1">
            <a:spLocks noChangeArrowheads="1"/>
          </p:cNvSpPr>
          <p:nvPr/>
        </p:nvSpPr>
        <p:spPr bwMode="auto">
          <a:xfrm>
            <a:off x="571500" y="5857875"/>
            <a:ext cx="5000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4000" dirty="0">
                <a:solidFill>
                  <a:srgbClr val="C00000"/>
                </a:solidFill>
                <a:latin typeface="Algerian" pitchFamily="82" charset="0"/>
              </a:rPr>
              <a:t>End</a:t>
            </a:r>
            <a:r>
              <a:rPr lang="fr-FR" sz="4000" dirty="0">
                <a:solidFill>
                  <a:srgbClr val="C00000"/>
                </a:solidFill>
                <a:latin typeface="Algerian" pitchFamily="82" charset="0"/>
              </a:rPr>
              <a:t> </a:t>
            </a:r>
            <a:r>
              <a:rPr lang="fr-FR" sz="4000" dirty="0" smtClean="0">
                <a:solidFill>
                  <a:srgbClr val="C00000"/>
                </a:solidFill>
                <a:latin typeface="Algerian" pitchFamily="82" charset="0"/>
              </a:rPr>
              <a:t>–</a:t>
            </a:r>
            <a:endParaRPr lang="hu-HU" sz="4000" dirty="0">
              <a:latin typeface="Algerian" pitchFamily="82" charset="0"/>
            </a:endParaRPr>
          </a:p>
        </p:txBody>
      </p:sp>
    </p:spTree>
  </p:cSld>
  <p:clrMapOvr>
    <a:masterClrMapping/>
  </p:clrMapOvr>
  <p:transition advTm="6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ATR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SUMATRA-</Template>
  <TotalTime>1</TotalTime>
  <Words>75</Words>
  <Application>Microsoft Office PowerPoint</Application>
  <PresentationFormat>Presentación en pantalla (4:3)</PresentationFormat>
  <Paragraphs>30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SUMATRA-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2018-04-17T09:00:41Z</dcterms:created>
  <dcterms:modified xsi:type="dcterms:W3CDTF">2018-04-17T09:02:39Z</dcterms:modified>
</cp:coreProperties>
</file>