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3a2vXlmCQUUzQxjqqBN5w==" hashData="YKRQ2qK5RgkEFKO/nNBWR+/Qr8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ableStyles" Target="tableStyle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viewProps" Target="view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horizon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333"/>
          <a:stretch>
            <a:fillRect/>
          </a:stretch>
        </p:blipFill>
        <p:spPr bwMode="auto">
          <a:xfrm>
            <a:off x="0" y="0"/>
            <a:ext cx="91440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/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6A52B9-0B45-4163-ADE1-2957AE23E052}" type="datetimeFigureOut">
              <a:rPr lang="fr-FR">
                <a:solidFill>
                  <a:prstClr val="white"/>
                </a:solidFill>
              </a:rPr>
              <a:pPr>
                <a:defRPr/>
              </a:pPr>
              <a:t>03/11/2019</a:t>
            </a:fld>
            <a:endParaRPr lang="fr-FR">
              <a:solidFill>
                <a:prstClr val="white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white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939A57-191A-4561-9A98-44AFE4561CBA}" type="slidenum">
              <a:rPr lang="fr-FR">
                <a:solidFill>
                  <a:prstClr val="white"/>
                </a:solidFill>
              </a:rPr>
              <a:pPr>
                <a:defRPr/>
              </a:pPr>
              <a:t>‹Nº›</a:t>
            </a:fld>
            <a:endParaRPr lang="fr-FR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7057629"/>
      </p:ext>
    </p:extLst>
  </p:cSld>
  <p:clrMapOvr>
    <a:masterClrMapping/>
  </p:clrMapOvr>
  <p:transition spd="slow" advTm="3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7B3C78-4023-4DFD-9386-B88EDD4391C9}" type="datetimeFigureOut">
              <a:rPr lang="fr-FR">
                <a:solidFill>
                  <a:prstClr val="white"/>
                </a:solidFill>
              </a:rPr>
              <a:pPr>
                <a:defRPr/>
              </a:pPr>
              <a:t>03/11/2019</a:t>
            </a:fld>
            <a:endParaRPr lang="fr-FR">
              <a:solidFill>
                <a:prstClr val="whit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whit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89874F-935B-4DD7-AACF-40C61A21017D}" type="slidenum">
              <a:rPr lang="fr-FR">
                <a:solidFill>
                  <a:prstClr val="white"/>
                </a:solidFill>
              </a:rPr>
              <a:pPr>
                <a:defRPr/>
              </a:pPr>
              <a:t>‹Nº›</a:t>
            </a:fld>
            <a:endParaRPr lang="fr-FR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7530743"/>
      </p:ext>
    </p:extLst>
  </p:cSld>
  <p:clrMapOvr>
    <a:masterClrMapping/>
  </p:clrMapOvr>
  <p:transition spd="slow" advTm="3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/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485DE7-9D4B-4959-B770-2247260B73BF}" type="datetimeFigureOut">
              <a:rPr lang="fr-FR">
                <a:solidFill>
                  <a:prstClr val="white"/>
                </a:solidFill>
              </a:rPr>
              <a:pPr>
                <a:defRPr/>
              </a:pPr>
              <a:t>03/11/2019</a:t>
            </a:fld>
            <a:endParaRPr lang="fr-FR">
              <a:solidFill>
                <a:prstClr val="whit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whit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49E7DF-7F04-4EBF-868E-D0BA0941B2C0}" type="slidenum">
              <a:rPr lang="fr-FR">
                <a:solidFill>
                  <a:prstClr val="white"/>
                </a:solidFill>
              </a:rPr>
              <a:pPr>
                <a:defRPr/>
              </a:pPr>
              <a:t>‹Nº›</a:t>
            </a:fld>
            <a:endParaRPr lang="fr-FR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4588058"/>
      </p:ext>
    </p:extLst>
  </p:cSld>
  <p:clrMapOvr>
    <a:masterClrMapping/>
  </p:clrMapOvr>
  <p:transition spd="slow" advTm="3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 smtClean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DD830C-F947-4095-8F86-86CDACF68D05}" type="datetimeFigureOut">
              <a:rPr lang="fr-FR">
                <a:solidFill>
                  <a:prstClr val="white"/>
                </a:solidFill>
              </a:rPr>
              <a:pPr>
                <a:defRPr/>
              </a:pPr>
              <a:t>03/11/2019</a:t>
            </a:fld>
            <a:endParaRPr lang="fr-FR">
              <a:solidFill>
                <a:prstClr val="white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white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D0CF49-7603-4FF0-A234-2D5D7EFFDEAF}" type="slidenum">
              <a:rPr lang="fr-FR">
                <a:solidFill>
                  <a:prstClr val="white"/>
                </a:solidFill>
              </a:rPr>
              <a:pPr>
                <a:defRPr/>
              </a:pPr>
              <a:t>‹Nº›</a:t>
            </a:fld>
            <a:endParaRPr lang="fr-FR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7583357"/>
      </p:ext>
    </p:extLst>
  </p:cSld>
  <p:clrMapOvr>
    <a:masterClrMapping/>
  </p:clrMapOvr>
  <p:transition spd="slow" advTm="3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/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/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D86141-04CA-4EC1-9D74-5DED208134CE}" type="datetimeFigureOut">
              <a:rPr lang="fr-FR">
                <a:solidFill>
                  <a:prstClr val="white"/>
                </a:solidFill>
              </a:rPr>
              <a:pPr>
                <a:defRPr/>
              </a:pPr>
              <a:t>03/11/2019</a:t>
            </a:fld>
            <a:endParaRPr lang="fr-FR">
              <a:solidFill>
                <a:prstClr val="white"/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white"/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90C904-DB19-4466-9E82-155C3E967F3B}" type="slidenum">
              <a:rPr lang="fr-FR">
                <a:solidFill>
                  <a:prstClr val="white"/>
                </a:solidFill>
              </a:rPr>
              <a:pPr>
                <a:defRPr/>
              </a:pPr>
              <a:t>‹Nº›</a:t>
            </a:fld>
            <a:endParaRPr lang="fr-FR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9082219"/>
      </p:ext>
    </p:extLst>
  </p:cSld>
  <p:clrMapOvr>
    <a:masterClrMapping/>
  </p:clrMapOvr>
  <p:transition spd="slow" advTm="3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491F6D-F30F-483E-9BD0-313D31044E6B}" type="datetimeFigureOut">
              <a:rPr lang="fr-FR">
                <a:solidFill>
                  <a:prstClr val="white"/>
                </a:solidFill>
              </a:rPr>
              <a:pPr>
                <a:defRPr/>
              </a:pPr>
              <a:t>03/11/2019</a:t>
            </a:fld>
            <a:endParaRPr lang="fr-FR">
              <a:solidFill>
                <a:prstClr val="white"/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white"/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3406A2-A57A-48F4-9284-A754A8CC08FE}" type="slidenum">
              <a:rPr lang="fr-FR">
                <a:solidFill>
                  <a:prstClr val="white"/>
                </a:solidFill>
              </a:rPr>
              <a:pPr>
                <a:defRPr/>
              </a:pPr>
              <a:t>‹Nº›</a:t>
            </a:fld>
            <a:endParaRPr lang="fr-FR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0376382"/>
      </p:ext>
    </p:extLst>
  </p:cSld>
  <p:clrMapOvr>
    <a:masterClrMapping/>
  </p:clrMapOvr>
  <p:transition spd="slow" advTm="3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F24639-C33C-418D-9979-9183E95714F3}" type="datetimeFigureOut">
              <a:rPr lang="fr-FR">
                <a:solidFill>
                  <a:prstClr val="white"/>
                </a:solidFill>
              </a:rPr>
              <a:pPr>
                <a:defRPr/>
              </a:pPr>
              <a:t>03/11/2019</a:t>
            </a:fld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white"/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4EC229-1953-479C-92F2-73B9016AC7E5}" type="slidenum">
              <a:rPr lang="fr-FR">
                <a:solidFill>
                  <a:prstClr val="white"/>
                </a:solidFill>
              </a:rPr>
              <a:pPr>
                <a:defRPr/>
              </a:pPr>
              <a:t>‹Nº›</a:t>
            </a:fld>
            <a:endParaRPr lang="fr-FR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9263135"/>
      </p:ext>
    </p:extLst>
  </p:cSld>
  <p:clrMapOvr>
    <a:masterClrMapping/>
  </p:clrMapOvr>
  <p:transition spd="slow" advTm="3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382434-B70F-45C3-BB04-5E6A65D880ED}" type="datetimeFigureOut">
              <a:rPr lang="fr-FR">
                <a:solidFill>
                  <a:prstClr val="white"/>
                </a:solidFill>
              </a:rPr>
              <a:pPr>
                <a:defRPr/>
              </a:pPr>
              <a:t>03/11/2019</a:t>
            </a:fld>
            <a:endParaRPr lang="fr-FR">
              <a:solidFill>
                <a:prstClr val="white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white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A8BDDC-1B71-4A3A-9696-AB5C7119D1C2}" type="slidenum">
              <a:rPr lang="fr-FR">
                <a:solidFill>
                  <a:prstClr val="white"/>
                </a:solidFill>
              </a:rPr>
              <a:pPr>
                <a:defRPr/>
              </a:pPr>
              <a:t>‹Nº›</a:t>
            </a:fld>
            <a:endParaRPr lang="fr-FR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3144225"/>
      </p:ext>
    </p:extLst>
  </p:cSld>
  <p:clrMapOvr>
    <a:masterClrMapping/>
  </p:clrMapOvr>
  <p:transition spd="slow" advTm="3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0" descr="horizon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/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0330B6-B5C7-4A30-B1BB-A708628FB055}" type="datetimeFigureOut">
              <a:rPr lang="fr-FR">
                <a:solidFill>
                  <a:prstClr val="white"/>
                </a:solidFill>
              </a:rPr>
              <a:pPr>
                <a:defRPr/>
              </a:pPr>
              <a:t>03/11/2019</a:t>
            </a:fld>
            <a:endParaRPr lang="fr-FR">
              <a:solidFill>
                <a:prstClr val="white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white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66D46E-34CC-4F99-A398-28CB5955B46C}" type="slidenum">
              <a:rPr lang="fr-FR">
                <a:solidFill>
                  <a:prstClr val="white"/>
                </a:solidFill>
              </a:rPr>
              <a:pPr>
                <a:defRPr/>
              </a:pPr>
              <a:t>‹Nº›</a:t>
            </a:fld>
            <a:endParaRPr lang="fr-FR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110800"/>
      </p:ext>
    </p:extLst>
  </p:cSld>
  <p:clrMapOvr>
    <a:masterClrMapping/>
  </p:clrMapOvr>
  <p:transition spd="slow" advTm="3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757E2E-9825-47D4-BEED-E8F841C3B803}" type="datetimeFigureOut">
              <a:rPr lang="fr-FR">
                <a:solidFill>
                  <a:prstClr val="white"/>
                </a:solidFill>
              </a:rPr>
              <a:pPr>
                <a:defRPr/>
              </a:pPr>
              <a:t>03/11/2019</a:t>
            </a:fld>
            <a:endParaRPr lang="fr-FR">
              <a:solidFill>
                <a:prstClr val="whit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whit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B27578-5325-4D79-94E2-FC387101276A}" type="slidenum">
              <a:rPr lang="fr-FR">
                <a:solidFill>
                  <a:prstClr val="white"/>
                </a:solidFill>
              </a:rPr>
              <a:pPr>
                <a:defRPr/>
              </a:pPr>
              <a:t>‹Nº›</a:t>
            </a:fld>
            <a:endParaRPr lang="fr-FR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6943992"/>
      </p:ext>
    </p:extLst>
  </p:cSld>
  <p:clrMapOvr>
    <a:masterClrMapping/>
  </p:clrMapOvr>
  <p:transition spd="slow" advTm="3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8A5A51-9A6F-45A9-968A-C62BD37922AD}" type="datetimeFigureOut">
              <a:rPr lang="fr-FR">
                <a:solidFill>
                  <a:prstClr val="white"/>
                </a:solidFill>
              </a:rPr>
              <a:pPr>
                <a:defRPr/>
              </a:pPr>
              <a:t>03/11/2019</a:t>
            </a:fld>
            <a:endParaRPr lang="fr-FR">
              <a:solidFill>
                <a:prstClr val="whit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whit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76B33C-24C4-432D-89F9-9403BB57B865}" type="slidenum">
              <a:rPr lang="fr-FR">
                <a:solidFill>
                  <a:prstClr val="white"/>
                </a:solidFill>
              </a:rPr>
              <a:pPr>
                <a:defRPr/>
              </a:pPr>
              <a:t>‹Nº›</a:t>
            </a:fld>
            <a:endParaRPr lang="fr-FR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7990844"/>
      </p:ext>
    </p:extLst>
  </p:cSld>
  <p:clrMapOvr>
    <a:masterClrMapping/>
  </p:clrMapOvr>
  <p:transition spd="slow" advTm="3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1443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6" descr="horizon.png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strike="noStrike" spc="60" baseline="0" smtClean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4213F97-0DA4-4919-82CD-23B2DC5A8532}" type="datetimeFigureOut">
              <a:rPr lang="fr-FR">
                <a:solidFill>
                  <a:prstClr val="white"/>
                </a:solidFill>
              </a:rPr>
              <a:pPr>
                <a:defRPr/>
              </a:pPr>
              <a:t>03/11/2019</a:t>
            </a:fld>
            <a:endParaRPr lang="fr-FR">
              <a:solidFill>
                <a:prstClr val="whit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00" cap="all" spc="60" baseline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>
              <a:solidFill>
                <a:prstClr val="whit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 baseline="0" smtClean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ED2CBD0-49B8-4A59-B053-A5EE25867CC7}" type="slidenum">
              <a:rPr lang="fr-FR">
                <a:solidFill>
                  <a:prstClr val="white"/>
                </a:solidFill>
              </a:rPr>
              <a:pPr>
                <a:defRPr/>
              </a:pPr>
              <a:t>‹Nº›</a:t>
            </a:fld>
            <a:endParaRPr lang="fr-FR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16308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3000">
    <p:dissolve/>
  </p:transition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3000" kern="1200" cap="all" spc="5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 Narrow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 Narrow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 Narrow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 Narrow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ts val="600"/>
        </a:spcAft>
        <a:buClr>
          <a:schemeClr val="tx2"/>
        </a:buClr>
        <a:buFont typeface="Arial" charset="0"/>
        <a:buChar char="•"/>
        <a:defRPr sz="1700" kern="1200" spc="3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ts val="600"/>
        </a:spcAft>
        <a:buClr>
          <a:schemeClr val="tx2"/>
        </a:buClr>
        <a:buFont typeface="Arial" charset="0"/>
        <a:buChar char="•"/>
        <a:defRPr sz="1700" kern="1200" spc="3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ts val="600"/>
        </a:spcAft>
        <a:buClr>
          <a:schemeClr val="tx2"/>
        </a:buClr>
        <a:buFont typeface="Arial" charset="0"/>
        <a:buChar char="•"/>
        <a:defRPr sz="1700" kern="1200" spc="3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ts val="600"/>
        </a:spcAft>
        <a:buClr>
          <a:schemeClr val="tx2"/>
        </a:buClr>
        <a:buFont typeface="Arial" charset="0"/>
        <a:buChar char="•"/>
        <a:defRPr sz="1700" kern="1200" spc="3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ts val="600"/>
        </a:spcAft>
        <a:buClr>
          <a:schemeClr val="tx2"/>
        </a:buClr>
        <a:buFont typeface="Arial" charset="0"/>
        <a:buChar char="•"/>
        <a:defRPr sz="1700" kern="1200" spc="3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72111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5.png"/><Relationship Id="rId10" Type="http://schemas.openxmlformats.org/officeDocument/2006/relationships/image" Target="../media/image4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s-titr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fontAlgn="auto">
              <a:buFont typeface="Arial" pitchFamily="34" charset="0"/>
              <a:buNone/>
              <a:defRPr/>
            </a:pPr>
            <a:endParaRPr lang="fr-FR" dirty="0"/>
          </a:p>
        </p:txBody>
      </p:sp>
      <p:sp>
        <p:nvSpPr>
          <p:cNvPr id="3" name="Titre 2"/>
          <p:cNvSpPr>
            <a:spLocks noGrp="1"/>
          </p:cNvSpPr>
          <p:nvPr>
            <p:ph type="ctrTitle"/>
          </p:nvPr>
        </p:nvSpPr>
        <p:spPr>
          <a:xfrm>
            <a:off x="685800" y="2008188"/>
            <a:ext cx="7772400" cy="147002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pic>
        <p:nvPicPr>
          <p:cNvPr id="5124" name="Picture 4" descr="http://zahra-wisata.com/images/example/sikuai/A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5" name="Szövegdoboz 11"/>
          <p:cNvSpPr txBox="1">
            <a:spLocks noChangeArrowheads="1"/>
          </p:cNvSpPr>
          <p:nvPr/>
        </p:nvSpPr>
        <p:spPr bwMode="auto">
          <a:xfrm>
            <a:off x="2536031" y="2557463"/>
            <a:ext cx="407193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hu-HU" sz="4000" dirty="0">
                <a:solidFill>
                  <a:srgbClr val="C00000"/>
                </a:solidFill>
                <a:latin typeface="Algerian" pitchFamily="82" charset="0"/>
                <a:cs typeface="Arial" charset="0"/>
              </a:rPr>
              <a:t>   sumatra</a:t>
            </a:r>
          </a:p>
        </p:txBody>
      </p:sp>
    </p:spTree>
    <p:extLst>
      <p:ext uri="{BB962C8B-B14F-4D97-AF65-F5344CB8AC3E}">
        <p14:creationId xmlns:p14="http://schemas.microsoft.com/office/powerpoint/2010/main" val="2754243738"/>
      </p:ext>
    </p:extLst>
  </p:cSld>
  <p:clrMapOvr>
    <a:masterClrMapping/>
  </p:clrMapOvr>
  <p:transition spd="slow" advTm="3000">
    <p:dissolve/>
    <p:sndAc>
      <p:stSnd>
        <p:snd r:embed="rId2" name="Enya - Caribbean Blue - YouTube(1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6148" name="Picture 4" descr="http://www.animalbase.uni-goettingen.de/mapimage/map-indonesia-sumatr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350"/>
            <a:ext cx="9144000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41856992"/>
      </p:ext>
    </p:extLst>
  </p:cSld>
  <p:clrMapOvr>
    <a:masterClrMapping/>
  </p:clrMapOvr>
  <p:transition spd="slow" advTm="3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sp>
        <p:nvSpPr>
          <p:cNvPr id="7172" name="Szövegdoboz 5"/>
          <p:cNvSpPr txBox="1">
            <a:spLocks noChangeArrowheads="1"/>
          </p:cNvSpPr>
          <p:nvPr/>
        </p:nvSpPr>
        <p:spPr bwMode="auto">
          <a:xfrm>
            <a:off x="500063" y="1000125"/>
            <a:ext cx="3857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hu-HU">
                <a:solidFill>
                  <a:srgbClr val="C00000"/>
                </a:solidFill>
                <a:cs typeface="Arial" charset="0"/>
              </a:rPr>
              <a:t>Mount Sinabung</a:t>
            </a:r>
          </a:p>
        </p:txBody>
      </p:sp>
      <p:pic>
        <p:nvPicPr>
          <p:cNvPr id="7173" name="Picture 4" descr="http://5amwib.files.wordpress.com/2010/12/krakatau-caldera-mf850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28688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4" name="Szövegdoboz 7"/>
          <p:cNvSpPr txBox="1">
            <a:spLocks noChangeArrowheads="1"/>
          </p:cNvSpPr>
          <p:nvPr/>
        </p:nvSpPr>
        <p:spPr bwMode="auto">
          <a:xfrm>
            <a:off x="500063" y="500063"/>
            <a:ext cx="250031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hu-HU">
                <a:solidFill>
                  <a:srgbClr val="C00000"/>
                </a:solidFill>
                <a:cs typeface="Arial" charset="0"/>
              </a:rPr>
              <a:t>Krakatau</a:t>
            </a:r>
          </a:p>
        </p:txBody>
      </p:sp>
    </p:spTree>
    <p:extLst>
      <p:ext uri="{BB962C8B-B14F-4D97-AF65-F5344CB8AC3E}">
        <p14:creationId xmlns:p14="http://schemas.microsoft.com/office/powerpoint/2010/main" val="2643051260"/>
      </p:ext>
    </p:extLst>
  </p:cSld>
  <p:clrMapOvr>
    <a:masterClrMapping/>
  </p:clrMapOvr>
  <p:transition spd="slow" advTm="3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 dirty="0"/>
          </a:p>
        </p:txBody>
      </p:sp>
      <p:pic>
        <p:nvPicPr>
          <p:cNvPr id="8196" name="Picture 4" descr="https://lh5.googleusercontent.com/-iOSLSCzdolY/T_an7x6n4MI/AAAAAAAAVfE/XYZ7bNc6KZo/s800/hd_wall_593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85813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64418414"/>
      </p:ext>
    </p:extLst>
  </p:cSld>
  <p:clrMapOvr>
    <a:masterClrMapping/>
  </p:clrMapOvr>
  <p:transition spd="slow" advTm="3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9220" name="Picture 2" descr="http://www.weirdlyodd.com/wp-content/uploads/Sumatra_Indonesi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5750"/>
            <a:ext cx="9563100" cy="714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10984862"/>
      </p:ext>
    </p:extLst>
  </p:cSld>
  <p:clrMapOvr>
    <a:masterClrMapping/>
  </p:clrMapOvr>
  <p:transition spd="slow" advTm="3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10244" name="Picture 2" descr="http://www.rontravel.com/Web_Photos_Happy_Cannibal/F_Southeast_Asia/Indonesia_Sumatra_Bukit_Lawan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1500"/>
            <a:ext cx="9144000" cy="578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5" name="Szövegdoboz 6"/>
          <p:cNvSpPr txBox="1">
            <a:spLocks noChangeArrowheads="1"/>
          </p:cNvSpPr>
          <p:nvPr/>
        </p:nvSpPr>
        <p:spPr bwMode="auto">
          <a:xfrm>
            <a:off x="500063" y="214313"/>
            <a:ext cx="32861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hu-HU">
                <a:solidFill>
                  <a:srgbClr val="C00000"/>
                </a:solidFill>
                <a:cs typeface="Arial" charset="0"/>
              </a:rPr>
              <a:t>Bukit Lawang</a:t>
            </a:r>
          </a:p>
        </p:txBody>
      </p:sp>
    </p:spTree>
    <p:extLst>
      <p:ext uri="{BB962C8B-B14F-4D97-AF65-F5344CB8AC3E}">
        <p14:creationId xmlns:p14="http://schemas.microsoft.com/office/powerpoint/2010/main" val="2326840815"/>
      </p:ext>
    </p:extLst>
  </p:cSld>
  <p:clrMapOvr>
    <a:masterClrMapping/>
  </p:clrMapOvr>
  <p:transition spd="slow" advTm="3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11268" name="Picture 4" descr="http://www.pics-site.com/wp-content/uploads/INDONESIA-SUMATRA-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7188"/>
            <a:ext cx="9144000" cy="610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47349462"/>
      </p:ext>
    </p:extLst>
  </p:cSld>
  <p:clrMapOvr>
    <a:masterClrMapping/>
  </p:clrMapOvr>
  <p:transition spd="slow" advTm="3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12292" name="Picture 4" descr="http://lh4.ggpht.com/-lcEkhMcjp1c/T-oj42WSI1I/AAAAAAAAbBY/1coR7VmVdQQ/s720/%2522Cow%2520Race%2520%257E%2520The%2520Fall%2522%2520%2528bull%2520race%2520through%2520water%2520covered%2520rice%2520paddies%2520in%2520Batusangkar%252C%2520West%2520Sumatra%252C%2520Indonesia%2520-%2520January%252015th%25202011%2529%2520-%2520%25C2%25A9%2520-%2520Annemarie%2520Rulos%2520-%2520van%2520den%2520Berg%252C%2520Batam%2520Indonesi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7188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48726570"/>
      </p:ext>
    </p:extLst>
  </p:cSld>
  <p:clrMapOvr>
    <a:masterClrMapping/>
  </p:clrMapOvr>
  <p:transition spd="slow" advTm="3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13316" name="Picture 2" descr="http://lh6.ggpht.com/-r4sI89LqmKw/SSnOTfVrkFI/AAAAAAAACow/a5tIQkUWdSc/s720/IMG_809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0063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7" name="Szövegdoboz 5"/>
          <p:cNvSpPr txBox="1">
            <a:spLocks noChangeArrowheads="1"/>
          </p:cNvSpPr>
          <p:nvPr/>
        </p:nvSpPr>
        <p:spPr bwMode="auto">
          <a:xfrm>
            <a:off x="214313" y="0"/>
            <a:ext cx="30003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hu-HU">
                <a:solidFill>
                  <a:srgbClr val="C00000"/>
                </a:solidFill>
                <a:cs typeface="Arial" charset="0"/>
              </a:rPr>
              <a:t>coffee</a:t>
            </a:r>
          </a:p>
        </p:txBody>
      </p:sp>
    </p:spTree>
    <p:extLst>
      <p:ext uri="{BB962C8B-B14F-4D97-AF65-F5344CB8AC3E}">
        <p14:creationId xmlns:p14="http://schemas.microsoft.com/office/powerpoint/2010/main" val="3595111546"/>
      </p:ext>
    </p:extLst>
  </p:cSld>
  <p:clrMapOvr>
    <a:masterClrMapping/>
  </p:clrMapOvr>
  <p:transition spd="slow" advTm="3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14340" name="Picture 2" descr="http://lh5.ggpht.com/-8qG9Z2vkC_Y/SCIISfDl9OI/AAAAAAAAAnk/YTiYmD1g5eQ/s720/020%2520DANAU%2520MANINJAU%252CESK%25C3%259CV%25C5%259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87400"/>
            <a:ext cx="9144000" cy="607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1" name="Szövegdoboz 5"/>
          <p:cNvSpPr txBox="1">
            <a:spLocks noChangeArrowheads="1"/>
          </p:cNvSpPr>
          <p:nvPr/>
        </p:nvSpPr>
        <p:spPr bwMode="auto">
          <a:xfrm>
            <a:off x="428625" y="357188"/>
            <a:ext cx="27860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hu-HU">
                <a:solidFill>
                  <a:srgbClr val="C00000"/>
                </a:solidFill>
                <a:cs typeface="Arial" charset="0"/>
              </a:rPr>
              <a:t>Malay couple</a:t>
            </a:r>
          </a:p>
        </p:txBody>
      </p:sp>
    </p:spTree>
    <p:extLst>
      <p:ext uri="{BB962C8B-B14F-4D97-AF65-F5344CB8AC3E}">
        <p14:creationId xmlns:p14="http://schemas.microsoft.com/office/powerpoint/2010/main" val="797985993"/>
      </p:ext>
    </p:extLst>
  </p:cSld>
  <p:clrMapOvr>
    <a:masterClrMapping/>
  </p:clrMapOvr>
  <p:transition spd="slow" advTm="3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15364" name="Picture 2" descr="https://lh4.googleusercontent.com/-vv_UsgPAoUw/Ti8u5Hc4WtI/AAAAAAAAyAI/oEsp-WsVJhY/s800/197%2520Balimbin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57250"/>
            <a:ext cx="9144000" cy="5154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69872468"/>
      </p:ext>
    </p:extLst>
  </p:cSld>
  <p:clrMapOvr>
    <a:masterClrMapping/>
  </p:clrMapOvr>
  <p:transition spd="slow" advTm="3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16388" name="Picture 2" descr="https://lh6.googleusercontent.com/-8-M4zhfVeDU/Ti8vKe8tTSI/AAAAAAAAyCQ/RSBm5QLd4Vw/s800/225%2520Bukitting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57250"/>
            <a:ext cx="9144000" cy="5154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54703464"/>
      </p:ext>
    </p:extLst>
  </p:cSld>
  <p:clrMapOvr>
    <a:masterClrMapping/>
  </p:clrMapOvr>
  <p:transition spd="slow" advTm="3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17412" name="Picture 2" descr="https://lh6.googleusercontent.com/-3WzVteuo1OM/Ti8vR62LVRI/AAAAAAAAyDE/omETjAo7TwE/s800/238%2520Bukittingi%252C%2520pia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14375"/>
            <a:ext cx="9144000" cy="5154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03196370"/>
      </p:ext>
    </p:extLst>
  </p:cSld>
  <p:clrMapOvr>
    <a:masterClrMapping/>
  </p:clrMapOvr>
  <p:transition spd="slow" advTm="3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18436" name="Picture 2" descr="https://lh4.googleusercontent.com/-mjHmv8AOxxM/Ti8vChO-CLI/AAAAAAAAyBE/ZTWC63gn_7s/s800/211%2520Batu%2520Sangka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71563"/>
            <a:ext cx="9144000" cy="5154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60878868"/>
      </p:ext>
    </p:extLst>
  </p:cSld>
  <p:clrMapOvr>
    <a:masterClrMapping/>
  </p:clrMapOvr>
  <p:transition spd="slow" advTm="3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19460" name="Picture 2" descr="https://lh6.googleusercontent.com/-soJoqw7kJJg/Ti8vJN0SCrI/AAAAAAAAyCA/d3_-DtHrW8I/s800/223%2520Bukitting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00125"/>
            <a:ext cx="9144000" cy="5211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1" name="Szövegdoboz 5"/>
          <p:cNvSpPr txBox="1">
            <a:spLocks noChangeArrowheads="1"/>
          </p:cNvSpPr>
          <p:nvPr/>
        </p:nvSpPr>
        <p:spPr bwMode="auto">
          <a:xfrm>
            <a:off x="500063" y="500063"/>
            <a:ext cx="29289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hu-HU">
                <a:solidFill>
                  <a:srgbClr val="C00000"/>
                </a:solidFill>
                <a:cs typeface="Arial" charset="0"/>
              </a:rPr>
              <a:t>Bukittingi</a:t>
            </a:r>
          </a:p>
        </p:txBody>
      </p:sp>
    </p:spTree>
    <p:extLst>
      <p:ext uri="{BB962C8B-B14F-4D97-AF65-F5344CB8AC3E}">
        <p14:creationId xmlns:p14="http://schemas.microsoft.com/office/powerpoint/2010/main" val="3398145330"/>
      </p:ext>
    </p:extLst>
  </p:cSld>
  <p:clrMapOvr>
    <a:masterClrMapping/>
  </p:clrMapOvr>
  <p:transition spd="slow" advTm="3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20484" name="Picture 2" descr="http://static.panoramio.com/photos/large/2724409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42938"/>
            <a:ext cx="9318625" cy="6215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5" name="Szövegdoboz 5"/>
          <p:cNvSpPr txBox="1">
            <a:spLocks noChangeArrowheads="1"/>
          </p:cNvSpPr>
          <p:nvPr/>
        </p:nvSpPr>
        <p:spPr bwMode="auto">
          <a:xfrm>
            <a:off x="285750" y="285750"/>
            <a:ext cx="31432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hu-HU">
                <a:solidFill>
                  <a:srgbClr val="C00000"/>
                </a:solidFill>
                <a:cs typeface="Arial" charset="0"/>
              </a:rPr>
              <a:t>Bitturahman Grand Mosque</a:t>
            </a:r>
          </a:p>
        </p:txBody>
      </p:sp>
    </p:spTree>
    <p:extLst>
      <p:ext uri="{BB962C8B-B14F-4D97-AF65-F5344CB8AC3E}">
        <p14:creationId xmlns:p14="http://schemas.microsoft.com/office/powerpoint/2010/main" val="2355329231"/>
      </p:ext>
    </p:extLst>
  </p:cSld>
  <p:clrMapOvr>
    <a:masterClrMapping/>
  </p:clrMapOvr>
  <p:transition spd="slow" advTm="3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21508" name="Picture 2" descr="https://lh4.googleusercontent.com/-xbQgpCK3Ab0/Ti8vEb33IZI/AAAAAAAAyBU/_rWsht35ZGA/s800/215%2520Rumah%2520Gadang%2520Pagaruyun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28688"/>
            <a:ext cx="9144000" cy="531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9" name="Szövegdoboz 5"/>
          <p:cNvSpPr txBox="1">
            <a:spLocks noChangeArrowheads="1"/>
          </p:cNvSpPr>
          <p:nvPr/>
        </p:nvSpPr>
        <p:spPr bwMode="auto">
          <a:xfrm>
            <a:off x="428625" y="500063"/>
            <a:ext cx="33575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hu-HU">
                <a:solidFill>
                  <a:srgbClr val="C00000"/>
                </a:solidFill>
                <a:cs typeface="Arial" charset="0"/>
              </a:rPr>
              <a:t>Rumah Gadang</a:t>
            </a:r>
          </a:p>
        </p:txBody>
      </p:sp>
    </p:spTree>
    <p:extLst>
      <p:ext uri="{BB962C8B-B14F-4D97-AF65-F5344CB8AC3E}">
        <p14:creationId xmlns:p14="http://schemas.microsoft.com/office/powerpoint/2010/main" val="3328318194"/>
      </p:ext>
    </p:extLst>
  </p:cSld>
  <p:clrMapOvr>
    <a:masterClrMapping/>
  </p:clrMapOvr>
  <p:transition spd="slow" advTm="3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22532" name="Picture 2" descr="http://static.panoramio.com/photos/large/2724389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42938"/>
            <a:ext cx="9318625" cy="6215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3" name="Szövegdoboz 5"/>
          <p:cNvSpPr txBox="1">
            <a:spLocks noChangeArrowheads="1"/>
          </p:cNvSpPr>
          <p:nvPr/>
        </p:nvSpPr>
        <p:spPr bwMode="auto">
          <a:xfrm>
            <a:off x="357188" y="214313"/>
            <a:ext cx="26431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hu-HU">
                <a:solidFill>
                  <a:srgbClr val="C00000"/>
                </a:solidFill>
                <a:cs typeface="Arial" charset="0"/>
              </a:rPr>
              <a:t>Bazar</a:t>
            </a:r>
          </a:p>
        </p:txBody>
      </p:sp>
    </p:spTree>
    <p:extLst>
      <p:ext uri="{BB962C8B-B14F-4D97-AF65-F5344CB8AC3E}">
        <p14:creationId xmlns:p14="http://schemas.microsoft.com/office/powerpoint/2010/main" val="409127379"/>
      </p:ext>
    </p:extLst>
  </p:cSld>
  <p:clrMapOvr>
    <a:masterClrMapping/>
  </p:clrMapOvr>
  <p:transition spd="slow" advTm="3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23556" name="Picture 2" descr="http://f.i.bol.com.br/imagensdodia/fotos/20120124_f_0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43000"/>
            <a:ext cx="9105900" cy="476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01878907"/>
      </p:ext>
    </p:extLst>
  </p:cSld>
  <p:clrMapOvr>
    <a:masterClrMapping/>
  </p:clrMapOvr>
  <p:transition spd="slow" advTm="3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24580" name="Picture 2" descr="http://static.panoramio.com/photos/large/2724335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7188"/>
            <a:ext cx="9424988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80966686"/>
      </p:ext>
    </p:extLst>
  </p:cSld>
  <p:clrMapOvr>
    <a:masterClrMapping/>
  </p:clrMapOvr>
  <p:transition spd="slow" advTm="3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25604" name="Picture 2" descr="http://static.panoramio.com/photos/large/2717357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6675" y="357188"/>
            <a:ext cx="9210675" cy="614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0386568"/>
      </p:ext>
    </p:extLst>
  </p:cSld>
  <p:clrMapOvr>
    <a:masterClrMapping/>
  </p:clrMapOvr>
  <p:transition spd="slow" advTm="3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4" name="Tartalom helye 3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26628" name="Picture 2" descr="http://static.panoramio.com/photos/large/2724654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57200"/>
            <a:ext cx="9753600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9" name="Szövegdoboz 6"/>
          <p:cNvSpPr txBox="1">
            <a:spLocks noChangeArrowheads="1"/>
          </p:cNvSpPr>
          <p:nvPr/>
        </p:nvSpPr>
        <p:spPr bwMode="auto">
          <a:xfrm>
            <a:off x="500063" y="0"/>
            <a:ext cx="32146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hu-HU">
                <a:solidFill>
                  <a:srgbClr val="C00000"/>
                </a:solidFill>
                <a:cs typeface="Arial" charset="0"/>
              </a:rPr>
              <a:t>Ulee Lehu port</a:t>
            </a:r>
          </a:p>
        </p:txBody>
      </p:sp>
    </p:spTree>
    <p:extLst>
      <p:ext uri="{BB962C8B-B14F-4D97-AF65-F5344CB8AC3E}">
        <p14:creationId xmlns:p14="http://schemas.microsoft.com/office/powerpoint/2010/main" val="859387115"/>
      </p:ext>
    </p:extLst>
  </p:cSld>
  <p:clrMapOvr>
    <a:masterClrMapping/>
  </p:clrMapOvr>
  <p:transition spd="slow" advTm="3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fr-FR" dirty="0" smtClean="0"/>
              <a:t>    </a:t>
            </a:r>
            <a:endParaRPr lang="fr-FR" dirty="0"/>
          </a:p>
        </p:txBody>
      </p:sp>
      <p:sp>
        <p:nvSpPr>
          <p:cNvPr id="5" name="Tartalom helye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27652" name="Picture 2" descr="http://static.panoramio.com/photos/large/2740135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14313"/>
            <a:ext cx="9429750" cy="7072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3" name="Szövegdoboz 5"/>
          <p:cNvSpPr txBox="1">
            <a:spLocks noChangeArrowheads="1"/>
          </p:cNvSpPr>
          <p:nvPr/>
        </p:nvSpPr>
        <p:spPr bwMode="auto">
          <a:xfrm>
            <a:off x="214313" y="214313"/>
            <a:ext cx="25717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hu-HU">
                <a:solidFill>
                  <a:srgbClr val="C00000"/>
                </a:solidFill>
                <a:cs typeface="Arial" charset="0"/>
              </a:rPr>
              <a:t>Pulauweh</a:t>
            </a:r>
          </a:p>
        </p:txBody>
      </p:sp>
    </p:spTree>
    <p:extLst>
      <p:ext uri="{BB962C8B-B14F-4D97-AF65-F5344CB8AC3E}">
        <p14:creationId xmlns:p14="http://schemas.microsoft.com/office/powerpoint/2010/main" val="732874048"/>
      </p:ext>
    </p:extLst>
  </p:cSld>
  <p:clrMapOvr>
    <a:masterClrMapping/>
  </p:clrMapOvr>
  <p:transition spd="slow" advTm="3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28676" name="Picture 2" descr="https://lh5.googleusercontent.com/-HeGBzMS3gQw/Ti8vX4zK7EI/AAAAAAAAyD0/3X83hxd1Pis/s800/245%2520Bukittingi%252C%2520Sianok%2520kanyo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43000"/>
            <a:ext cx="9144000" cy="5154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7" name="Szövegdoboz 5"/>
          <p:cNvSpPr txBox="1">
            <a:spLocks noChangeArrowheads="1"/>
          </p:cNvSpPr>
          <p:nvPr/>
        </p:nvSpPr>
        <p:spPr bwMode="auto">
          <a:xfrm>
            <a:off x="428625" y="571500"/>
            <a:ext cx="31432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hu-HU">
                <a:solidFill>
                  <a:srgbClr val="C00000"/>
                </a:solidFill>
                <a:cs typeface="Arial" charset="0"/>
              </a:rPr>
              <a:t>Sianok kanyon</a:t>
            </a:r>
          </a:p>
        </p:txBody>
      </p:sp>
    </p:spTree>
    <p:extLst>
      <p:ext uri="{BB962C8B-B14F-4D97-AF65-F5344CB8AC3E}">
        <p14:creationId xmlns:p14="http://schemas.microsoft.com/office/powerpoint/2010/main" val="2147459373"/>
      </p:ext>
    </p:extLst>
  </p:cSld>
  <p:clrMapOvr>
    <a:masterClrMapping/>
  </p:clrMapOvr>
  <p:transition spd="slow" advTm="3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29700" name="Picture 2" descr="http://static.panoramio.com/photos/1920x1280/108281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144000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86438553"/>
      </p:ext>
    </p:extLst>
  </p:cSld>
  <p:clrMapOvr>
    <a:masterClrMapping/>
  </p:clrMapOvr>
  <p:transition spd="slow" advTm="3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30724" name="Picture 2" descr="https://lh5.googleusercontent.com/-p0Qr2srdf8Y/Ti8vUBp9wSI/AAAAAAAAyDU/YnhaQq1Wwt0/s800/240%2520Bukittingi%252C%2520pia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00125"/>
            <a:ext cx="9144000" cy="5154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5" name="Szövegdoboz 5"/>
          <p:cNvSpPr txBox="1">
            <a:spLocks noChangeArrowheads="1"/>
          </p:cNvSpPr>
          <p:nvPr/>
        </p:nvSpPr>
        <p:spPr bwMode="auto">
          <a:xfrm>
            <a:off x="357188" y="428625"/>
            <a:ext cx="32146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hu-HU">
                <a:solidFill>
                  <a:srgbClr val="C00000"/>
                </a:solidFill>
                <a:cs typeface="Arial" charset="0"/>
              </a:rPr>
              <a:t>Fast food</a:t>
            </a:r>
          </a:p>
        </p:txBody>
      </p:sp>
    </p:spTree>
    <p:extLst>
      <p:ext uri="{BB962C8B-B14F-4D97-AF65-F5344CB8AC3E}">
        <p14:creationId xmlns:p14="http://schemas.microsoft.com/office/powerpoint/2010/main" val="1110661478"/>
      </p:ext>
    </p:extLst>
  </p:cSld>
  <p:clrMapOvr>
    <a:masterClrMapping/>
  </p:clrMapOvr>
  <p:transition spd="slow" advTm="3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31748" name="Picture 2" descr="http://static.panoramio.com/photos/1920x1280/1082888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144000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9" name="Szövegdoboz 5"/>
          <p:cNvSpPr txBox="1">
            <a:spLocks noChangeArrowheads="1"/>
          </p:cNvSpPr>
          <p:nvPr/>
        </p:nvSpPr>
        <p:spPr bwMode="auto">
          <a:xfrm>
            <a:off x="428625" y="428625"/>
            <a:ext cx="37147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hu-HU">
                <a:solidFill>
                  <a:srgbClr val="C00000"/>
                </a:solidFill>
                <a:cs typeface="Arial" charset="0"/>
              </a:rPr>
              <a:t>Mall at Balikpapan</a:t>
            </a:r>
          </a:p>
        </p:txBody>
      </p:sp>
    </p:spTree>
    <p:extLst>
      <p:ext uri="{BB962C8B-B14F-4D97-AF65-F5344CB8AC3E}">
        <p14:creationId xmlns:p14="http://schemas.microsoft.com/office/powerpoint/2010/main" val="748058093"/>
      </p:ext>
    </p:extLst>
  </p:cSld>
  <p:clrMapOvr>
    <a:masterClrMapping/>
  </p:clrMapOvr>
  <p:transition spd="slow" advTm="3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6" name="Tartalom helye 5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None/>
              <a:defRPr/>
            </a:pPr>
            <a:endParaRPr lang="hu-HU" dirty="0"/>
          </a:p>
        </p:txBody>
      </p:sp>
      <p:pic>
        <p:nvPicPr>
          <p:cNvPr id="32772" name="Picture 2" descr="http://static.panoramio.com/photos/1920x1280/108280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3" name="Szövegdoboz 6"/>
          <p:cNvSpPr txBox="1">
            <a:spLocks noChangeArrowheads="1"/>
          </p:cNvSpPr>
          <p:nvPr/>
        </p:nvSpPr>
        <p:spPr bwMode="auto">
          <a:xfrm>
            <a:off x="714375" y="642938"/>
            <a:ext cx="27860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hu-HU">
                <a:solidFill>
                  <a:srgbClr val="C00000"/>
                </a:solidFill>
                <a:cs typeface="Arial" charset="0"/>
              </a:rPr>
              <a:t>Red gate</a:t>
            </a:r>
          </a:p>
        </p:txBody>
      </p:sp>
    </p:spTree>
    <p:extLst>
      <p:ext uri="{BB962C8B-B14F-4D97-AF65-F5344CB8AC3E}">
        <p14:creationId xmlns:p14="http://schemas.microsoft.com/office/powerpoint/2010/main" val="3127726293"/>
      </p:ext>
    </p:extLst>
  </p:cSld>
  <p:clrMapOvr>
    <a:masterClrMapping/>
  </p:clrMapOvr>
  <p:transition spd="slow" advTm="3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33796" name="Picture 2" descr="http://static.panoramio.com/photos/1920x1280/1044024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7" name="Szövegdoboz 5"/>
          <p:cNvSpPr txBox="1">
            <a:spLocks noChangeArrowheads="1"/>
          </p:cNvSpPr>
          <p:nvPr/>
        </p:nvSpPr>
        <p:spPr bwMode="auto">
          <a:xfrm>
            <a:off x="500063" y="571500"/>
            <a:ext cx="43576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hu-HU">
                <a:solidFill>
                  <a:srgbClr val="C00000"/>
                </a:solidFill>
                <a:cs typeface="Arial" charset="0"/>
              </a:rPr>
              <a:t>Temple on rock</a:t>
            </a:r>
          </a:p>
        </p:txBody>
      </p:sp>
    </p:spTree>
    <p:extLst>
      <p:ext uri="{BB962C8B-B14F-4D97-AF65-F5344CB8AC3E}">
        <p14:creationId xmlns:p14="http://schemas.microsoft.com/office/powerpoint/2010/main" val="2161254865"/>
      </p:ext>
    </p:extLst>
  </p:cSld>
  <p:clrMapOvr>
    <a:masterClrMapping/>
  </p:clrMapOvr>
  <p:transition spd="slow" advTm="3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34820" name="Picture 2" descr="http://static.panoramio.com/photos/large/6700066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60338"/>
            <a:ext cx="9358313" cy="701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99793827"/>
      </p:ext>
    </p:extLst>
  </p:cSld>
  <p:clrMapOvr>
    <a:masterClrMapping/>
  </p:clrMapOvr>
  <p:transition spd="slow" advTm="3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35844" name="Picture 2" descr="http://static.panoramio.com/photos/1920x1280/1044015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5" name="Szövegdoboz 5"/>
          <p:cNvSpPr txBox="1">
            <a:spLocks noChangeArrowheads="1"/>
          </p:cNvSpPr>
          <p:nvPr/>
        </p:nvSpPr>
        <p:spPr bwMode="auto">
          <a:xfrm>
            <a:off x="428625" y="642938"/>
            <a:ext cx="36433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hu-HU">
                <a:solidFill>
                  <a:srgbClr val="C00000"/>
                </a:solidFill>
                <a:cs typeface="Arial" charset="0"/>
              </a:rPr>
              <a:t>Budhist Temple</a:t>
            </a:r>
          </a:p>
        </p:txBody>
      </p:sp>
    </p:spTree>
    <p:extLst>
      <p:ext uri="{BB962C8B-B14F-4D97-AF65-F5344CB8AC3E}">
        <p14:creationId xmlns:p14="http://schemas.microsoft.com/office/powerpoint/2010/main" val="3409644256"/>
      </p:ext>
    </p:extLst>
  </p:cSld>
  <p:clrMapOvr>
    <a:masterClrMapping/>
  </p:clrMapOvr>
  <p:transition spd="slow" advTm="3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36868" name="Picture 2" descr="http://static.panoramio.com/photos/large/3301539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69" name="Szövegdoboz 5"/>
          <p:cNvSpPr txBox="1">
            <a:spLocks noChangeArrowheads="1"/>
          </p:cNvSpPr>
          <p:nvPr/>
        </p:nvSpPr>
        <p:spPr bwMode="auto">
          <a:xfrm>
            <a:off x="785813" y="428625"/>
            <a:ext cx="364331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hu-HU">
                <a:solidFill>
                  <a:srgbClr val="C00000"/>
                </a:solidFill>
                <a:cs typeface="Arial" charset="0"/>
              </a:rPr>
              <a:t>Sangka Pane</a:t>
            </a:r>
          </a:p>
        </p:txBody>
      </p:sp>
    </p:spTree>
    <p:extLst>
      <p:ext uri="{BB962C8B-B14F-4D97-AF65-F5344CB8AC3E}">
        <p14:creationId xmlns:p14="http://schemas.microsoft.com/office/powerpoint/2010/main" val="2856965613"/>
      </p:ext>
    </p:extLst>
  </p:cSld>
  <p:clrMapOvr>
    <a:masterClrMapping/>
  </p:clrMapOvr>
  <p:transition spd="slow" advTm="3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6" name="Tartalom helye 5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37892" name="Picture 2" descr="http://static.panoramio.com/photos/large/4317043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58825"/>
            <a:ext cx="9144000" cy="609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3" name="Szövegdoboz 7"/>
          <p:cNvSpPr txBox="1">
            <a:spLocks noChangeArrowheads="1"/>
          </p:cNvSpPr>
          <p:nvPr/>
        </p:nvSpPr>
        <p:spPr bwMode="auto">
          <a:xfrm>
            <a:off x="500063" y="285750"/>
            <a:ext cx="35004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hu-HU">
                <a:solidFill>
                  <a:srgbClr val="C00000"/>
                </a:solidFill>
                <a:cs typeface="Arial" charset="0"/>
              </a:rPr>
              <a:t>Pulau Salahmana</a:t>
            </a:r>
          </a:p>
        </p:txBody>
      </p:sp>
    </p:spTree>
    <p:extLst>
      <p:ext uri="{BB962C8B-B14F-4D97-AF65-F5344CB8AC3E}">
        <p14:creationId xmlns:p14="http://schemas.microsoft.com/office/powerpoint/2010/main" val="1132181017"/>
      </p:ext>
    </p:extLst>
  </p:cSld>
  <p:clrMapOvr>
    <a:masterClrMapping/>
  </p:clrMapOvr>
  <p:transition spd="slow" advTm="3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38916" name="Picture 2" descr="http://static.panoramio.com/photos/large/6699989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14313"/>
            <a:ext cx="9429750" cy="7072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7" name="Szövegdoboz 4"/>
          <p:cNvSpPr txBox="1">
            <a:spLocks noChangeArrowheads="1"/>
          </p:cNvSpPr>
          <p:nvPr/>
        </p:nvSpPr>
        <p:spPr bwMode="auto">
          <a:xfrm>
            <a:off x="1500188" y="0"/>
            <a:ext cx="30003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hu-HU">
                <a:solidFill>
                  <a:srgbClr val="C00000"/>
                </a:solidFill>
                <a:cs typeface="Arial" charset="0"/>
              </a:rPr>
              <a:t>Behi beach</a:t>
            </a:r>
          </a:p>
        </p:txBody>
      </p:sp>
    </p:spTree>
    <p:extLst>
      <p:ext uri="{BB962C8B-B14F-4D97-AF65-F5344CB8AC3E}">
        <p14:creationId xmlns:p14="http://schemas.microsoft.com/office/powerpoint/2010/main" val="3874523930"/>
      </p:ext>
    </p:extLst>
  </p:cSld>
  <p:clrMapOvr>
    <a:masterClrMapping/>
  </p:clrMapOvr>
  <p:transition spd="slow" advTm="3000">
    <p:dissolv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39940" name="Picture 2" descr="http://static.panoramio.com/photos/large/4316606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14375"/>
            <a:ext cx="9210675" cy="614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41" name="Szövegdoboz 4"/>
          <p:cNvSpPr txBox="1">
            <a:spLocks noChangeArrowheads="1"/>
          </p:cNvSpPr>
          <p:nvPr/>
        </p:nvSpPr>
        <p:spPr bwMode="auto">
          <a:xfrm>
            <a:off x="571500" y="285750"/>
            <a:ext cx="35718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hu-HU">
                <a:solidFill>
                  <a:srgbClr val="C00000"/>
                </a:solidFill>
                <a:cs typeface="Arial" charset="0"/>
              </a:rPr>
              <a:t>Pulau Pandang Beach</a:t>
            </a:r>
          </a:p>
        </p:txBody>
      </p:sp>
    </p:spTree>
    <p:extLst>
      <p:ext uri="{BB962C8B-B14F-4D97-AF65-F5344CB8AC3E}">
        <p14:creationId xmlns:p14="http://schemas.microsoft.com/office/powerpoint/2010/main" val="3043953542"/>
      </p:ext>
    </p:extLst>
  </p:cSld>
  <p:clrMapOvr>
    <a:masterClrMapping/>
  </p:clrMapOvr>
  <p:transition spd="slow" advTm="3000">
    <p:dissolv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40964" name="Picture 2" descr="http://static.panoramio.com/photos/large/5428550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75" y="1071563"/>
            <a:ext cx="91598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65" name="Szövegdoboz 4"/>
          <p:cNvSpPr txBox="1">
            <a:spLocks noChangeArrowheads="1"/>
          </p:cNvSpPr>
          <p:nvPr/>
        </p:nvSpPr>
        <p:spPr bwMode="auto">
          <a:xfrm>
            <a:off x="500063" y="428625"/>
            <a:ext cx="35004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hu-HU">
                <a:solidFill>
                  <a:srgbClr val="C00000"/>
                </a:solidFill>
                <a:cs typeface="Arial" charset="0"/>
              </a:rPr>
              <a:t>Bukittingi</a:t>
            </a:r>
          </a:p>
        </p:txBody>
      </p:sp>
    </p:spTree>
    <p:extLst>
      <p:ext uri="{BB962C8B-B14F-4D97-AF65-F5344CB8AC3E}">
        <p14:creationId xmlns:p14="http://schemas.microsoft.com/office/powerpoint/2010/main" val="2828980025"/>
      </p:ext>
    </p:extLst>
  </p:cSld>
  <p:clrMapOvr>
    <a:masterClrMapping/>
  </p:clrMapOvr>
  <p:transition spd="slow" advTm="3000">
    <p:dissolv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41988" name="Picture 2" descr="http://static.panoramio.com/photos/large/5428548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989" name="Szövegdoboz 4"/>
          <p:cNvSpPr txBox="1">
            <a:spLocks noChangeArrowheads="1"/>
          </p:cNvSpPr>
          <p:nvPr/>
        </p:nvSpPr>
        <p:spPr bwMode="auto">
          <a:xfrm>
            <a:off x="428625" y="500063"/>
            <a:ext cx="32861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hu-HU">
                <a:solidFill>
                  <a:srgbClr val="C00000"/>
                </a:solidFill>
                <a:cs typeface="Arial" charset="0"/>
              </a:rPr>
              <a:t>Sunset over Sumatra</a:t>
            </a:r>
          </a:p>
        </p:txBody>
      </p:sp>
    </p:spTree>
    <p:extLst>
      <p:ext uri="{BB962C8B-B14F-4D97-AF65-F5344CB8AC3E}">
        <p14:creationId xmlns:p14="http://schemas.microsoft.com/office/powerpoint/2010/main" val="1919459740"/>
      </p:ext>
    </p:extLst>
  </p:cSld>
  <p:clrMapOvr>
    <a:masterClrMapping/>
  </p:clrMapOvr>
  <p:transition spd="slow" advTm="3000">
    <p:dissolv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43012" name="Picture 2" descr="http://ostarmenia.com/wp-content/uploads/2011/10/traditional-minangkabau-dress_6781_600x45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21626724"/>
      </p:ext>
    </p:extLst>
  </p:cSld>
  <p:clrMapOvr>
    <a:masterClrMapping/>
  </p:clrMapOvr>
  <p:transition spd="slow" advTm="3000">
    <p:dissolv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s-ES" dirty="0" smtClean="0"/>
              <a:t>  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sp>
        <p:nvSpPr>
          <p:cNvPr id="44036" name="Szövegdoboz 4"/>
          <p:cNvSpPr txBox="1">
            <a:spLocks noChangeArrowheads="1"/>
          </p:cNvSpPr>
          <p:nvPr/>
        </p:nvSpPr>
        <p:spPr bwMode="auto">
          <a:xfrm>
            <a:off x="928688" y="428625"/>
            <a:ext cx="32146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hu-HU">
                <a:solidFill>
                  <a:srgbClr val="C00000"/>
                </a:solidFill>
                <a:cs typeface="Arial" charset="0"/>
              </a:rPr>
              <a:t>Palembang</a:t>
            </a:r>
          </a:p>
        </p:txBody>
      </p:sp>
      <p:pic>
        <p:nvPicPr>
          <p:cNvPr id="44037" name="Picture 4" descr="http://static.panoramio.com/photos/1920x1280/4815677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5750"/>
            <a:ext cx="9144000" cy="6357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41328055"/>
      </p:ext>
    </p:extLst>
  </p:cSld>
  <p:clrMapOvr>
    <a:masterClrMapping/>
  </p:clrMapOvr>
  <p:transition spd="slow" advTm="3000">
    <p:dissolv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45060" name="Picture 2" descr="http://indonesiaarchipelago.com/wp-content/uploads/2010/04/tempe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79475"/>
            <a:ext cx="9144000" cy="597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061" name="Szövegdoboz 4"/>
          <p:cNvSpPr txBox="1">
            <a:spLocks noChangeArrowheads="1"/>
          </p:cNvSpPr>
          <p:nvPr/>
        </p:nvSpPr>
        <p:spPr bwMode="auto">
          <a:xfrm>
            <a:off x="428625" y="285750"/>
            <a:ext cx="32146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hu-HU">
                <a:solidFill>
                  <a:srgbClr val="C00000"/>
                </a:solidFill>
                <a:cs typeface="Arial" charset="0"/>
              </a:rPr>
              <a:t>Musi River at Palembang</a:t>
            </a:r>
          </a:p>
        </p:txBody>
      </p:sp>
    </p:spTree>
    <p:extLst>
      <p:ext uri="{BB962C8B-B14F-4D97-AF65-F5344CB8AC3E}">
        <p14:creationId xmlns:p14="http://schemas.microsoft.com/office/powerpoint/2010/main" val="2516711814"/>
      </p:ext>
    </p:extLst>
  </p:cSld>
  <p:clrMapOvr>
    <a:masterClrMapping/>
  </p:clrMapOvr>
  <p:transition spd="slow" advTm="3000">
    <p:dissolve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46084" name="Picture 1" descr="C:\Users\user\Pictures\All sizes   Kampong Nelayan Belawan   Flickr - Photo Sharing!_files\5295906608_905a7a2fdc_z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1913" y="714375"/>
            <a:ext cx="9205913" cy="614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085" name="Szövegdoboz 4"/>
          <p:cNvSpPr txBox="1">
            <a:spLocks noChangeArrowheads="1"/>
          </p:cNvSpPr>
          <p:nvPr/>
        </p:nvSpPr>
        <p:spPr bwMode="auto">
          <a:xfrm>
            <a:off x="500063" y="285750"/>
            <a:ext cx="507206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hu-HU">
                <a:solidFill>
                  <a:srgbClr val="C00000"/>
                </a:solidFill>
                <a:cs typeface="Arial" charset="0"/>
              </a:rPr>
              <a:t>Kampong Nelayan at Belawan</a:t>
            </a:r>
          </a:p>
        </p:txBody>
      </p:sp>
    </p:spTree>
    <p:extLst>
      <p:ext uri="{BB962C8B-B14F-4D97-AF65-F5344CB8AC3E}">
        <p14:creationId xmlns:p14="http://schemas.microsoft.com/office/powerpoint/2010/main" val="3458775948"/>
      </p:ext>
    </p:extLst>
  </p:cSld>
  <p:clrMapOvr>
    <a:masterClrMapping/>
  </p:clrMapOvr>
  <p:transition spd="slow">
    <p:dissolve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0295825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UMATRA">
  <a:themeElements>
    <a:clrScheme name="Szürkeárnyalatos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Horizon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Horizon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75</Words>
  <Application>Microsoft Office PowerPoint</Application>
  <PresentationFormat>Presentación en pantalla (4:3)</PresentationFormat>
  <Paragraphs>31</Paragraphs>
  <Slides>42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42</vt:i4>
      </vt:variant>
    </vt:vector>
  </HeadingPairs>
  <TitlesOfParts>
    <vt:vector size="44" baseType="lpstr">
      <vt:lpstr>SUMATRA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   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  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2019-11-03T18:54:38Z</dcterms:created>
  <dcterms:modified xsi:type="dcterms:W3CDTF">2019-11-03T18:55:48Z</dcterms:modified>
</cp:coreProperties>
</file>