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  <p:sldMasterId id="2147483734" r:id="rId2"/>
  </p:sldMasterIdLst>
  <p:sldIdLst>
    <p:sldId id="290" r:id="rId3"/>
    <p:sldId id="281" r:id="rId4"/>
    <p:sldId id="265" r:id="rId5"/>
    <p:sldId id="278" r:id="rId6"/>
    <p:sldId id="282" r:id="rId7"/>
    <p:sldId id="286" r:id="rId8"/>
    <p:sldId id="289" r:id="rId9"/>
    <p:sldId id="284" r:id="rId10"/>
    <p:sldId id="283" r:id="rId11"/>
    <p:sldId id="275" r:id="rId12"/>
    <p:sldId id="279" r:id="rId13"/>
    <p:sldId id="258" r:id="rId14"/>
    <p:sldId id="274" r:id="rId15"/>
    <p:sldId id="285" r:id="rId16"/>
    <p:sldId id="273" r:id="rId17"/>
    <p:sldId id="259" r:id="rId18"/>
    <p:sldId id="260" r:id="rId19"/>
    <p:sldId id="261" r:id="rId20"/>
    <p:sldId id="262" r:id="rId21"/>
    <p:sldId id="263" r:id="rId22"/>
    <p:sldId id="264" r:id="rId23"/>
    <p:sldId id="266" r:id="rId24"/>
    <p:sldId id="267" r:id="rId25"/>
    <p:sldId id="276" r:id="rId26"/>
    <p:sldId id="272" r:id="rId27"/>
    <p:sldId id="268" r:id="rId28"/>
    <p:sldId id="269" r:id="rId29"/>
    <p:sldId id="280" r:id="rId30"/>
    <p:sldId id="287" r:id="rId31"/>
    <p:sldId id="271" r:id="rId32"/>
    <p:sldId id="270" r:id="rId33"/>
    <p:sldId id="277" r:id="rId34"/>
    <p:sldId id="288" r:id="rId35"/>
    <p:sldId id="298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9" r:id="rId44"/>
  </p:sldIdLst>
  <p:sldSz cx="9144000" cy="6858000" type="screen4x3"/>
  <p:notesSz cx="6858000" cy="9144000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 Narrow" pitchFamily="34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 Narrow" pitchFamily="34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 Narrow" pitchFamily="34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 Narrow" pitchFamily="34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 Narrow" pitchFamily="34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 Narrow" pitchFamily="34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 Narrow" pitchFamily="34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 Narrow" pitchFamily="34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 Narrow" pitchFamily="34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V7quubyDOsOXVFWu8UvuTg==" hashData="vPNeNqDMUK9ELzweHlgPFB0mmBw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Rg st="1" end="33"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00"/>
    <a:srgbClr val="3399FF"/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861" autoAdjust="0"/>
    <p:restoredTop sz="94660"/>
  </p:normalViewPr>
  <p:slideViewPr>
    <p:cSldViewPr>
      <p:cViewPr>
        <p:scale>
          <a:sx n="60" d="100"/>
          <a:sy n="60" d="100"/>
        </p:scale>
        <p:origin x="-780" y="-27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theme" Target="theme/theme1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tableStyles" Target="tableStyles.xml"/><Relationship Id="rId8" Type="http://schemas.openxmlformats.org/officeDocument/2006/relationships/slide" Target="slides/slide6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viewProps" Target="viewProps.xml"/><Relationship Id="rId20" Type="http://schemas.openxmlformats.org/officeDocument/2006/relationships/slide" Target="slides/slide18.xml"/><Relationship Id="rId41" Type="http://schemas.openxmlformats.org/officeDocument/2006/relationships/slide" Target="slides/slide39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" descr="horizon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3333"/>
          <a:stretch>
            <a:fillRect/>
          </a:stretch>
        </p:blipFill>
        <p:spPr bwMode="auto">
          <a:xfrm>
            <a:off x="0" y="0"/>
            <a:ext cx="9144000" cy="457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19200" y="3886200"/>
            <a:ext cx="6400800" cy="1752600"/>
          </a:xfrm>
        </p:spPr>
        <p:txBody>
          <a:bodyPr/>
          <a:lstStyle>
            <a:lvl1pPr marL="0" indent="0" algn="ctr">
              <a:buNone/>
              <a:defRPr sz="1700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007888"/>
            <a:ext cx="7772400" cy="1470025"/>
          </a:xfrm>
        </p:spPr>
        <p:txBody>
          <a:bodyPr/>
          <a:lstStyle>
            <a:lvl1pPr algn="ctr"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A2115F2-0045-4FCA-91E5-C67E6FC2EA3B}" type="datetimeFigureOut">
              <a:rPr lang="fr-FR"/>
              <a:pPr>
                <a:defRPr/>
              </a:pPr>
              <a:t>09/01/2019</a:t>
            </a:fld>
            <a:endParaRPr lang="fr-FR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4D621D-2865-43CA-975D-2A85697E5722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16618414"/>
      </p:ext>
    </p:extLst>
  </p:cSld>
  <p:clrMapOvr>
    <a:masterClrMapping/>
  </p:clrMapOvr>
  <p:transition spd="slow" advTm="3000">
    <p:dissolv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3"/>
          </p:nvPr>
        </p:nvSpPr>
        <p:spPr>
          <a:xfrm>
            <a:off x="609600" y="1600200"/>
            <a:ext cx="7924800" cy="4114800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7D2B7B-273D-4C86-95AB-B6D3FF2BD3AA}" type="datetimeFigureOut">
              <a:rPr lang="fr-FR"/>
              <a:pPr>
                <a:defRPr/>
              </a:pPr>
              <a:t>09/01/2019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ACD18B-2143-49FB-A22D-28CB39F93EF1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28440882"/>
      </p:ext>
    </p:extLst>
  </p:cSld>
  <p:clrMapOvr>
    <a:masterClrMapping/>
  </p:clrMapOvr>
  <p:transition spd="slow" advTm="3000">
    <p:dissolv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4962525"/>
            <a:ext cx="7885113" cy="1362075"/>
          </a:xfrm>
        </p:spPr>
        <p:txBody>
          <a:bodyPr anchor="t"/>
          <a:lstStyle>
            <a:lvl1pPr algn="l">
              <a:defRPr sz="3200" b="0" i="0" cap="all" baseline="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3462338"/>
            <a:ext cx="7885113" cy="1500187"/>
          </a:xfrm>
        </p:spPr>
        <p:txBody>
          <a:bodyPr anchor="b"/>
          <a:lstStyle>
            <a:lvl1pPr marL="0" indent="0">
              <a:buNone/>
              <a:defRPr sz="1700" baseline="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A7149B-BFA9-48E4-920E-1676098CDE21}" type="datetimeFigureOut">
              <a:rPr lang="fr-FR"/>
              <a:pPr>
                <a:defRPr/>
              </a:pPr>
              <a:t>09/01/2019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3C4E7F4-6C5D-4EBA-B96E-CB6106C1596A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26476831"/>
      </p:ext>
    </p:extLst>
  </p:cSld>
  <p:clrMapOvr>
    <a:masterClrMapping/>
  </p:clrMapOvr>
  <p:transition spd="slow" advTm="3000">
    <p:dissolv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609600" y="1600200"/>
            <a:ext cx="3733800" cy="4114800"/>
          </a:xfrm>
        </p:spPr>
        <p:txBody>
          <a:bodyPr/>
          <a:lstStyle>
            <a:lvl5pPr>
              <a:defRPr/>
            </a:lvl5pPr>
            <a:lvl6pPr>
              <a:buClr>
                <a:schemeClr val="tx2"/>
              </a:buClr>
              <a:buFont typeface="Arial" pitchFamily="34" charset="0"/>
              <a:buChar char="•"/>
              <a:defRPr/>
            </a:lvl6pPr>
            <a:lvl7pPr>
              <a:buClr>
                <a:schemeClr val="tx2"/>
              </a:buClr>
              <a:buFont typeface="Arial" pitchFamily="34" charset="0"/>
              <a:buChar char="•"/>
              <a:defRPr/>
            </a:lvl7pPr>
            <a:lvl8pPr>
              <a:buClr>
                <a:schemeClr val="tx2"/>
              </a:buClr>
              <a:buFont typeface="Arial" pitchFamily="34" charset="0"/>
              <a:buChar char="•"/>
              <a:defRPr/>
            </a:lvl8pPr>
            <a:lvl9pPr>
              <a:buClr>
                <a:schemeClr val="tx2"/>
              </a:buClr>
              <a:buFont typeface="Arial" pitchFamily="34" charset="0"/>
              <a:buChar char="•"/>
              <a:defRPr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 smtClean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800600" y="1600200"/>
            <a:ext cx="3733800" cy="4114800"/>
          </a:xfrm>
        </p:spPr>
        <p:txBody>
          <a:bodyPr/>
          <a:lstStyle>
            <a:lvl6pPr>
              <a:buClr>
                <a:schemeClr val="tx2"/>
              </a:buClr>
              <a:defRPr/>
            </a:lvl6pPr>
            <a:lvl7pPr>
              <a:buClr>
                <a:schemeClr val="tx2"/>
              </a:buClr>
              <a:defRPr/>
            </a:lvl7pPr>
            <a:lvl8pPr>
              <a:buClr>
                <a:schemeClr val="tx2"/>
              </a:buClr>
              <a:defRPr/>
            </a:lvl8pPr>
            <a:lvl9pPr>
              <a:buClr>
                <a:schemeClr val="tx2"/>
              </a:buClr>
              <a:defRPr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 smtClean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567EE66-3166-4885-8A47-38E3F64353F9}" type="datetimeFigureOut">
              <a:rPr lang="fr-FR"/>
              <a:pPr>
                <a:defRPr/>
              </a:pPr>
              <a:t>09/01/2019</a:t>
            </a:fld>
            <a:endParaRPr lang="fr-FR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91B1D16-17F6-4438-A257-738B834D1C11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14104207"/>
      </p:ext>
    </p:extLst>
  </p:cSld>
  <p:clrMapOvr>
    <a:masterClrMapping/>
  </p:clrMapOvr>
  <p:transition spd="slow" advTm="3000">
    <p:dissolv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800600" y="2209800"/>
            <a:ext cx="3733800" cy="3505200"/>
          </a:xfrm>
        </p:spPr>
        <p:txBody>
          <a:bodyPr/>
          <a:lstStyle>
            <a:lvl6pPr>
              <a:buClr>
                <a:schemeClr val="tx2"/>
              </a:buClr>
              <a:defRPr/>
            </a:lvl6pPr>
            <a:lvl7pPr>
              <a:buClr>
                <a:schemeClr val="tx2"/>
              </a:buClr>
              <a:defRPr/>
            </a:lvl7pPr>
            <a:lvl8pPr>
              <a:buClr>
                <a:schemeClr val="tx2"/>
              </a:buClr>
              <a:defRPr/>
            </a:lvl8pPr>
            <a:lvl9pPr>
              <a:buClr>
                <a:schemeClr val="tx2"/>
              </a:buClr>
              <a:defRPr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 smtClean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609600" y="2209800"/>
            <a:ext cx="3733800" cy="3505200"/>
          </a:xfrm>
        </p:spPr>
        <p:txBody>
          <a:bodyPr/>
          <a:lstStyle>
            <a:lvl6pPr>
              <a:buClr>
                <a:schemeClr val="tx2"/>
              </a:buClr>
              <a:defRPr/>
            </a:lvl6pPr>
            <a:lvl7pPr>
              <a:buClr>
                <a:schemeClr val="tx2"/>
              </a:buClr>
              <a:defRPr/>
            </a:lvl7pPr>
            <a:lvl8pPr>
              <a:buClr>
                <a:schemeClr val="tx2"/>
              </a:buClr>
              <a:defRPr/>
            </a:lvl8pPr>
            <a:lvl9pPr>
              <a:buClr>
                <a:schemeClr val="tx2"/>
              </a:buClr>
              <a:defRPr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 smtClean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199"/>
            <a:ext cx="3733800" cy="574675"/>
          </a:xfrm>
        </p:spPr>
        <p:txBody>
          <a:bodyPr anchor="b"/>
          <a:lstStyle>
            <a:lvl1pPr marL="0" indent="0">
              <a:buNone/>
              <a:defRPr sz="1700" b="0" i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00600" y="1600199"/>
            <a:ext cx="3733800" cy="574675"/>
          </a:xfrm>
        </p:spPr>
        <p:txBody>
          <a:bodyPr anchor="b"/>
          <a:lstStyle>
            <a:lvl1pPr marL="0" indent="0">
              <a:buNone/>
              <a:defRPr sz="1700" b="0" i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7C3B625-87EB-4985-9638-940A52F7FBFF}" type="datetimeFigureOut">
              <a:rPr lang="fr-FR"/>
              <a:pPr>
                <a:defRPr/>
              </a:pPr>
              <a:t>09/01/2019</a:t>
            </a:fld>
            <a:endParaRPr lang="fr-FR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01A39F8-5D4F-4932-AA74-3834462B3B41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98921564"/>
      </p:ext>
    </p:extLst>
  </p:cSld>
  <p:clrMapOvr>
    <a:masterClrMapping/>
  </p:clrMapOvr>
  <p:transition spd="slow" advTm="3000">
    <p:dissolv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A0FB975-3458-4853-B8CA-10684F141E1F}" type="datetimeFigureOut">
              <a:rPr lang="fr-FR"/>
              <a:pPr>
                <a:defRPr/>
              </a:pPr>
              <a:t>09/01/2019</a:t>
            </a:fld>
            <a:endParaRPr lang="fr-FR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B667AD6-3B0D-457E-89BC-D4B378B8B114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4719406"/>
      </p:ext>
    </p:extLst>
  </p:cSld>
  <p:clrMapOvr>
    <a:masterClrMapping/>
  </p:clrMapOvr>
  <p:transition spd="slow" advTm="3000">
    <p:dissolv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E8E0E35-32E0-436C-B914-7754BD7BAE85}" type="datetimeFigureOut">
              <a:rPr lang="fr-FR"/>
              <a:pPr>
                <a:defRPr/>
              </a:pPr>
              <a:t>09/01/2019</a:t>
            </a:fld>
            <a:endParaRPr lang="fr-FR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FDD3F6E-937C-4EB9-8542-D01EB45761AC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51626900"/>
      </p:ext>
    </p:extLst>
  </p:cSld>
  <p:clrMapOvr>
    <a:masterClrMapping/>
  </p:clrMapOvr>
  <p:transition spd="slow" advTm="3000">
    <p:dissolv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962400" y="1447800"/>
            <a:ext cx="4648200" cy="4267200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2648" y="1447800"/>
            <a:ext cx="2971800" cy="1097280"/>
          </a:xfrm>
        </p:spPr>
        <p:txBody>
          <a:bodyPr/>
          <a:lstStyle>
            <a:lvl1pPr algn="l">
              <a:defRPr sz="1800" b="0" i="0" cap="none" baseline="0">
                <a:solidFill>
                  <a:schemeClr val="tx2"/>
                </a:solidFill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12648" y="2547891"/>
            <a:ext cx="2971800" cy="3167109"/>
          </a:xfrm>
        </p:spPr>
        <p:txBody>
          <a:bodyPr tIns="9144"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EE2171-F6A7-4185-BE9E-F6DFAEEFAB94}" type="datetimeFigureOut">
              <a:rPr lang="fr-FR"/>
              <a:pPr>
                <a:defRPr/>
              </a:pPr>
              <a:t>09/01/2019</a:t>
            </a:fld>
            <a:endParaRPr lang="fr-FR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8F0AD86-0983-49B7-82D4-68513AEA375E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51443677"/>
      </p:ext>
    </p:extLst>
  </p:cSld>
  <p:clrMapOvr>
    <a:masterClrMapping/>
  </p:clrMapOvr>
  <p:transition spd="slow" advTm="3000">
    <p:dissolv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10" descr="horizon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447800"/>
            <a:ext cx="2971800" cy="1097280"/>
          </a:xfrm>
        </p:spPr>
        <p:txBody>
          <a:bodyPr/>
          <a:lstStyle>
            <a:lvl1pPr algn="l">
              <a:defRPr sz="1800" b="0" i="0" cap="none" baseline="0">
                <a:solidFill>
                  <a:schemeClr val="tx2"/>
                </a:solidFill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657344" y="1447800"/>
            <a:ext cx="3419856" cy="3474720"/>
          </a:xfrm>
          <a:custGeom>
            <a:avLst/>
            <a:gdLst>
              <a:gd name="connsiteX0" fmla="*/ 0 w 3419856"/>
              <a:gd name="connsiteY0" fmla="*/ 74450 h 3429000"/>
              <a:gd name="connsiteX1" fmla="*/ 21806 w 3419856"/>
              <a:gd name="connsiteY1" fmla="*/ 21806 h 3429000"/>
              <a:gd name="connsiteX2" fmla="*/ 74450 w 3419856"/>
              <a:gd name="connsiteY2" fmla="*/ 0 h 3429000"/>
              <a:gd name="connsiteX3" fmla="*/ 3345406 w 3419856"/>
              <a:gd name="connsiteY3" fmla="*/ 0 h 3429000"/>
              <a:gd name="connsiteX4" fmla="*/ 3398050 w 3419856"/>
              <a:gd name="connsiteY4" fmla="*/ 21806 h 3429000"/>
              <a:gd name="connsiteX5" fmla="*/ 3419856 w 3419856"/>
              <a:gd name="connsiteY5" fmla="*/ 74450 h 3429000"/>
              <a:gd name="connsiteX6" fmla="*/ 3419856 w 3419856"/>
              <a:gd name="connsiteY6" fmla="*/ 3354550 h 3429000"/>
              <a:gd name="connsiteX7" fmla="*/ 3398050 w 3419856"/>
              <a:gd name="connsiteY7" fmla="*/ 3407194 h 3429000"/>
              <a:gd name="connsiteX8" fmla="*/ 3345406 w 3419856"/>
              <a:gd name="connsiteY8" fmla="*/ 3429000 h 3429000"/>
              <a:gd name="connsiteX9" fmla="*/ 74450 w 3419856"/>
              <a:gd name="connsiteY9" fmla="*/ 3429000 h 3429000"/>
              <a:gd name="connsiteX10" fmla="*/ 21806 w 3419856"/>
              <a:gd name="connsiteY10" fmla="*/ 3407194 h 3429000"/>
              <a:gd name="connsiteX11" fmla="*/ 0 w 3419856"/>
              <a:gd name="connsiteY11" fmla="*/ 3354550 h 3429000"/>
              <a:gd name="connsiteX12" fmla="*/ 0 w 3419856"/>
              <a:gd name="connsiteY12" fmla="*/ 74450 h 3429000"/>
              <a:gd name="connsiteX0" fmla="*/ 0 w 3419856"/>
              <a:gd name="connsiteY0" fmla="*/ 74450 h 3429000"/>
              <a:gd name="connsiteX1" fmla="*/ 21806 w 3419856"/>
              <a:gd name="connsiteY1" fmla="*/ 21806 h 3429000"/>
              <a:gd name="connsiteX2" fmla="*/ 74450 w 3419856"/>
              <a:gd name="connsiteY2" fmla="*/ 0 h 3429000"/>
              <a:gd name="connsiteX3" fmla="*/ 3345406 w 3419856"/>
              <a:gd name="connsiteY3" fmla="*/ 0 h 3429000"/>
              <a:gd name="connsiteX4" fmla="*/ 3398050 w 3419856"/>
              <a:gd name="connsiteY4" fmla="*/ 21806 h 3429000"/>
              <a:gd name="connsiteX5" fmla="*/ 3419856 w 3419856"/>
              <a:gd name="connsiteY5" fmla="*/ 74450 h 3429000"/>
              <a:gd name="connsiteX6" fmla="*/ 3419856 w 3419856"/>
              <a:gd name="connsiteY6" fmla="*/ 3354550 h 3429000"/>
              <a:gd name="connsiteX7" fmla="*/ 3398050 w 3419856"/>
              <a:gd name="connsiteY7" fmla="*/ 3407194 h 3429000"/>
              <a:gd name="connsiteX8" fmla="*/ 3345406 w 3419856"/>
              <a:gd name="connsiteY8" fmla="*/ 3429000 h 3429000"/>
              <a:gd name="connsiteX9" fmla="*/ 21806 w 3419856"/>
              <a:gd name="connsiteY9" fmla="*/ 3407194 h 3429000"/>
              <a:gd name="connsiteX10" fmla="*/ 0 w 3419856"/>
              <a:gd name="connsiteY10" fmla="*/ 3354550 h 3429000"/>
              <a:gd name="connsiteX11" fmla="*/ 0 w 3419856"/>
              <a:gd name="connsiteY11" fmla="*/ 74450 h 3429000"/>
              <a:gd name="connsiteX0" fmla="*/ 0 w 3964392"/>
              <a:gd name="connsiteY0" fmla="*/ 74450 h 3415968"/>
              <a:gd name="connsiteX1" fmla="*/ 21806 w 3964392"/>
              <a:gd name="connsiteY1" fmla="*/ 21806 h 3415968"/>
              <a:gd name="connsiteX2" fmla="*/ 74450 w 3964392"/>
              <a:gd name="connsiteY2" fmla="*/ 0 h 3415968"/>
              <a:gd name="connsiteX3" fmla="*/ 3345406 w 3964392"/>
              <a:gd name="connsiteY3" fmla="*/ 0 h 3415968"/>
              <a:gd name="connsiteX4" fmla="*/ 3398050 w 3964392"/>
              <a:gd name="connsiteY4" fmla="*/ 21806 h 3415968"/>
              <a:gd name="connsiteX5" fmla="*/ 3419856 w 3964392"/>
              <a:gd name="connsiteY5" fmla="*/ 74450 h 3415968"/>
              <a:gd name="connsiteX6" fmla="*/ 3419856 w 3964392"/>
              <a:gd name="connsiteY6" fmla="*/ 3354550 h 3415968"/>
              <a:gd name="connsiteX7" fmla="*/ 3398050 w 3964392"/>
              <a:gd name="connsiteY7" fmla="*/ 3407194 h 3415968"/>
              <a:gd name="connsiteX8" fmla="*/ 21806 w 3964392"/>
              <a:gd name="connsiteY8" fmla="*/ 3407194 h 3415968"/>
              <a:gd name="connsiteX9" fmla="*/ 0 w 3964392"/>
              <a:gd name="connsiteY9" fmla="*/ 3354550 h 3415968"/>
              <a:gd name="connsiteX10" fmla="*/ 0 w 3964392"/>
              <a:gd name="connsiteY10" fmla="*/ 74450 h 3415968"/>
              <a:gd name="connsiteX0" fmla="*/ 0 w 3964392"/>
              <a:gd name="connsiteY0" fmla="*/ 74450 h 3415968"/>
              <a:gd name="connsiteX1" fmla="*/ 21806 w 3964392"/>
              <a:gd name="connsiteY1" fmla="*/ 21806 h 3415968"/>
              <a:gd name="connsiteX2" fmla="*/ 74450 w 3964392"/>
              <a:gd name="connsiteY2" fmla="*/ 0 h 3415968"/>
              <a:gd name="connsiteX3" fmla="*/ 3345406 w 3964392"/>
              <a:gd name="connsiteY3" fmla="*/ 0 h 3415968"/>
              <a:gd name="connsiteX4" fmla="*/ 3398050 w 3964392"/>
              <a:gd name="connsiteY4" fmla="*/ 21806 h 3415968"/>
              <a:gd name="connsiteX5" fmla="*/ 3419856 w 3964392"/>
              <a:gd name="connsiteY5" fmla="*/ 74450 h 3415968"/>
              <a:gd name="connsiteX6" fmla="*/ 3419856 w 3964392"/>
              <a:gd name="connsiteY6" fmla="*/ 3354550 h 3415968"/>
              <a:gd name="connsiteX7" fmla="*/ 3398050 w 3964392"/>
              <a:gd name="connsiteY7" fmla="*/ 3407194 h 3415968"/>
              <a:gd name="connsiteX8" fmla="*/ 21806 w 3964392"/>
              <a:gd name="connsiteY8" fmla="*/ 3407194 h 3415968"/>
              <a:gd name="connsiteX9" fmla="*/ 0 w 3964392"/>
              <a:gd name="connsiteY9" fmla="*/ 3354550 h 3415968"/>
              <a:gd name="connsiteX10" fmla="*/ 0 w 3964392"/>
              <a:gd name="connsiteY10" fmla="*/ 74450 h 3415968"/>
              <a:gd name="connsiteX0" fmla="*/ 0 w 3968026"/>
              <a:gd name="connsiteY0" fmla="*/ 74450 h 3910007"/>
              <a:gd name="connsiteX1" fmla="*/ 21806 w 3968026"/>
              <a:gd name="connsiteY1" fmla="*/ 21806 h 3910007"/>
              <a:gd name="connsiteX2" fmla="*/ 74450 w 3968026"/>
              <a:gd name="connsiteY2" fmla="*/ 0 h 3910007"/>
              <a:gd name="connsiteX3" fmla="*/ 3345406 w 3968026"/>
              <a:gd name="connsiteY3" fmla="*/ 0 h 3910007"/>
              <a:gd name="connsiteX4" fmla="*/ 3398050 w 3968026"/>
              <a:gd name="connsiteY4" fmla="*/ 21806 h 3910007"/>
              <a:gd name="connsiteX5" fmla="*/ 3419856 w 3968026"/>
              <a:gd name="connsiteY5" fmla="*/ 74450 h 3910007"/>
              <a:gd name="connsiteX6" fmla="*/ 3419856 w 3968026"/>
              <a:gd name="connsiteY6" fmla="*/ 3354550 h 3910007"/>
              <a:gd name="connsiteX7" fmla="*/ 3398050 w 3968026"/>
              <a:gd name="connsiteY7" fmla="*/ 3407194 h 3910007"/>
              <a:gd name="connsiteX8" fmla="*/ 0 w 3968026"/>
              <a:gd name="connsiteY8" fmla="*/ 3354550 h 3910007"/>
              <a:gd name="connsiteX9" fmla="*/ 0 w 3968026"/>
              <a:gd name="connsiteY9" fmla="*/ 74450 h 3910007"/>
              <a:gd name="connsiteX0" fmla="*/ 0 w 3419856"/>
              <a:gd name="connsiteY0" fmla="*/ 74450 h 3901233"/>
              <a:gd name="connsiteX1" fmla="*/ 21806 w 3419856"/>
              <a:gd name="connsiteY1" fmla="*/ 21806 h 3901233"/>
              <a:gd name="connsiteX2" fmla="*/ 74450 w 3419856"/>
              <a:gd name="connsiteY2" fmla="*/ 0 h 3901233"/>
              <a:gd name="connsiteX3" fmla="*/ 3345406 w 3419856"/>
              <a:gd name="connsiteY3" fmla="*/ 0 h 3901233"/>
              <a:gd name="connsiteX4" fmla="*/ 3398050 w 3419856"/>
              <a:gd name="connsiteY4" fmla="*/ 21806 h 3901233"/>
              <a:gd name="connsiteX5" fmla="*/ 3419856 w 3419856"/>
              <a:gd name="connsiteY5" fmla="*/ 74450 h 3901233"/>
              <a:gd name="connsiteX6" fmla="*/ 3419856 w 3419856"/>
              <a:gd name="connsiteY6" fmla="*/ 3354550 h 3901233"/>
              <a:gd name="connsiteX7" fmla="*/ 0 w 3419856"/>
              <a:gd name="connsiteY7" fmla="*/ 3354550 h 3901233"/>
              <a:gd name="connsiteX8" fmla="*/ 0 w 3419856"/>
              <a:gd name="connsiteY8" fmla="*/ 74450 h 3901233"/>
              <a:gd name="connsiteX0" fmla="*/ 0 w 3419856"/>
              <a:gd name="connsiteY0" fmla="*/ 74450 h 3354550"/>
              <a:gd name="connsiteX1" fmla="*/ 21806 w 3419856"/>
              <a:gd name="connsiteY1" fmla="*/ 21806 h 3354550"/>
              <a:gd name="connsiteX2" fmla="*/ 74450 w 3419856"/>
              <a:gd name="connsiteY2" fmla="*/ 0 h 3354550"/>
              <a:gd name="connsiteX3" fmla="*/ 3345406 w 3419856"/>
              <a:gd name="connsiteY3" fmla="*/ 0 h 3354550"/>
              <a:gd name="connsiteX4" fmla="*/ 3398050 w 3419856"/>
              <a:gd name="connsiteY4" fmla="*/ 21806 h 3354550"/>
              <a:gd name="connsiteX5" fmla="*/ 3419856 w 3419856"/>
              <a:gd name="connsiteY5" fmla="*/ 74450 h 3354550"/>
              <a:gd name="connsiteX6" fmla="*/ 3419856 w 3419856"/>
              <a:gd name="connsiteY6" fmla="*/ 3354550 h 3354550"/>
              <a:gd name="connsiteX7" fmla="*/ 0 w 3419856"/>
              <a:gd name="connsiteY7" fmla="*/ 3354550 h 3354550"/>
              <a:gd name="connsiteX8" fmla="*/ 0 w 3419856"/>
              <a:gd name="connsiteY8" fmla="*/ 74450 h 33545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419856" h="3354550">
                <a:moveTo>
                  <a:pt x="0" y="74450"/>
                </a:moveTo>
                <a:cubicBezTo>
                  <a:pt x="0" y="54705"/>
                  <a:pt x="7844" y="35768"/>
                  <a:pt x="21806" y="21806"/>
                </a:cubicBezTo>
                <a:cubicBezTo>
                  <a:pt x="35768" y="7844"/>
                  <a:pt x="54705" y="0"/>
                  <a:pt x="74450" y="0"/>
                </a:cubicBezTo>
                <a:lnTo>
                  <a:pt x="3345406" y="0"/>
                </a:lnTo>
                <a:cubicBezTo>
                  <a:pt x="3365151" y="0"/>
                  <a:pt x="3384088" y="7844"/>
                  <a:pt x="3398050" y="21806"/>
                </a:cubicBezTo>
                <a:cubicBezTo>
                  <a:pt x="3412012" y="35768"/>
                  <a:pt x="3419856" y="54705"/>
                  <a:pt x="3419856" y="74450"/>
                </a:cubicBezTo>
                <a:lnTo>
                  <a:pt x="3419856" y="3354550"/>
                </a:lnTo>
                <a:lnTo>
                  <a:pt x="0" y="3354550"/>
                </a:lnTo>
                <a:lnTo>
                  <a:pt x="0" y="74450"/>
                </a:lnTo>
                <a:close/>
              </a:path>
            </a:pathLst>
          </a:custGeom>
        </p:spPr>
        <p:txBody>
          <a:bodyPr/>
          <a:lstStyle>
            <a:lvl1pPr marL="0" indent="0" algn="ctr">
              <a:buNone/>
              <a:defRPr sz="2000" baseline="0">
                <a:solidFill>
                  <a:schemeClr val="tx1">
                    <a:lumMod val="65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547890"/>
            <a:ext cx="2971800" cy="2405109"/>
          </a:xfrm>
        </p:spPr>
        <p:txBody>
          <a:bodyPr tIns="9144"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D6DB84B-3593-4AD7-844C-A582BE4D1D10}" type="datetimeFigureOut">
              <a:rPr lang="fr-FR"/>
              <a:pPr>
                <a:defRPr/>
              </a:pPr>
              <a:t>09/01/2019</a:t>
            </a:fld>
            <a:endParaRPr lang="fr-FR"/>
          </a:p>
        </p:txBody>
      </p:sp>
      <p:sp>
        <p:nvSpPr>
          <p:cNvPr id="7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8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319C7F3-440D-439D-9785-E85395C533BF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27662815"/>
      </p:ext>
    </p:extLst>
  </p:cSld>
  <p:clrMapOvr>
    <a:masterClrMapping/>
  </p:clrMapOvr>
  <p:transition spd="slow" advTm="3000">
    <p:dissolv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5CA776-2BE3-4F5D-8419-4EA1AD9581FB}" type="datetimeFigureOut">
              <a:rPr lang="fr-FR"/>
              <a:pPr>
                <a:defRPr/>
              </a:pPr>
              <a:t>09/01/2019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4177B9-FE6E-44F9-A5C9-CC338A3E97A0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6869343"/>
      </p:ext>
    </p:extLst>
  </p:cSld>
  <p:clrMapOvr>
    <a:masterClrMapping/>
  </p:clrMapOvr>
  <p:transition spd="slow" advTm="3000">
    <p:dissolv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22A668-D9BE-4CC6-9CD6-01CC44C37CE2}" type="datetimeFigureOut">
              <a:rPr lang="fr-FR"/>
              <a:pPr>
                <a:defRPr/>
              </a:pPr>
              <a:t>09/01/2019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C554395-866B-48F0-827D-099AF05A8BDE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00493869"/>
      </p:ext>
    </p:extLst>
  </p:cSld>
  <p:clrMapOvr>
    <a:masterClrMapping/>
  </p:clrMapOvr>
  <p:transition spd="slow" advTm="3000">
    <p:dissolv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675129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6" descr="horizon.png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200"/>
            <a:ext cx="7924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715000" y="6356350"/>
            <a:ext cx="1524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000" strike="noStrike" spc="60" baseline="0" smtClean="0">
                <a:solidFill>
                  <a:schemeClr val="tx1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396305AC-8AB6-43E3-8F32-14281FC5AA5B}" type="datetimeFigureOut">
              <a:rPr lang="fr-FR"/>
              <a:pPr>
                <a:defRPr/>
              </a:pPr>
              <a:t>09/01/2019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096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000" cap="all" spc="60" baseline="0">
                <a:solidFill>
                  <a:schemeClr val="tx1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43800" y="6356350"/>
            <a:ext cx="990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100" baseline="0" smtClean="0">
                <a:solidFill>
                  <a:schemeClr val="tx1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DD7EF56B-3E47-4EEC-A220-E8F61EF1CCFF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31" r:id="rId1"/>
    <p:sldLayoutId id="2147483730" r:id="rId2"/>
    <p:sldLayoutId id="2147483732" r:id="rId3"/>
    <p:sldLayoutId id="2147483729" r:id="rId4"/>
    <p:sldLayoutId id="2147483728" r:id="rId5"/>
    <p:sldLayoutId id="2147483727" r:id="rId6"/>
    <p:sldLayoutId id="2147483726" r:id="rId7"/>
    <p:sldLayoutId id="2147483725" r:id="rId8"/>
    <p:sldLayoutId id="2147483733" r:id="rId9"/>
    <p:sldLayoutId id="2147483724" r:id="rId10"/>
    <p:sldLayoutId id="2147483723" r:id="rId11"/>
  </p:sldLayoutIdLst>
  <p:transition spd="slow" advTm="3000">
    <p:dissolve/>
  </p:transition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sz="3000" kern="1200" cap="all" spc="5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000">
          <a:solidFill>
            <a:schemeClr val="tx1"/>
          </a:solidFill>
          <a:latin typeface="Arial Narrow" pitchFamily="34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000">
          <a:solidFill>
            <a:schemeClr val="tx1"/>
          </a:solidFill>
          <a:latin typeface="Arial Narrow" pitchFamily="34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000">
          <a:solidFill>
            <a:schemeClr val="tx1"/>
          </a:solidFill>
          <a:latin typeface="Arial Narrow" pitchFamily="34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000">
          <a:solidFill>
            <a:schemeClr val="tx1"/>
          </a:solidFill>
          <a:latin typeface="Arial Narrow" pitchFamily="34" charset="0"/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ts val="600"/>
        </a:spcAft>
        <a:buClr>
          <a:schemeClr val="tx2"/>
        </a:buClr>
        <a:buFont typeface="Arial" charset="0"/>
        <a:buChar char="•"/>
        <a:defRPr sz="1700" kern="1200" spc="3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ts val="600"/>
        </a:spcAft>
        <a:buClr>
          <a:schemeClr val="tx2"/>
        </a:buClr>
        <a:buFont typeface="Arial" charset="0"/>
        <a:buChar char="•"/>
        <a:defRPr sz="1700" kern="1200" spc="3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ts val="600"/>
        </a:spcAft>
        <a:buClr>
          <a:schemeClr val="tx2"/>
        </a:buClr>
        <a:buFont typeface="Arial" charset="0"/>
        <a:buChar char="•"/>
        <a:defRPr sz="1700" kern="1200" spc="3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ts val="600"/>
        </a:spcAft>
        <a:buClr>
          <a:schemeClr val="tx2"/>
        </a:buClr>
        <a:buFont typeface="Arial" charset="0"/>
        <a:buChar char="•"/>
        <a:defRPr sz="1700" kern="1200" spc="3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ts val="600"/>
        </a:spcAft>
        <a:buClr>
          <a:schemeClr val="tx2"/>
        </a:buClr>
        <a:buFont typeface="Arial" charset="0"/>
        <a:buChar char="•"/>
        <a:defRPr sz="1700" kern="1200" spc="3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>
              <a:solidFill>
                <a:srgbClr val="000000"/>
              </a:solidFill>
              <a:latin typeface="Arial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5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7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44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49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6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45.png"/><Relationship Id="rId10" Type="http://schemas.openxmlformats.org/officeDocument/2006/relationships/image" Target="../media/image48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5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ous-titre 1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fontAlgn="auto">
              <a:buFont typeface="Arial" pitchFamily="34" charset="0"/>
              <a:buNone/>
              <a:defRPr/>
            </a:pPr>
            <a:endParaRPr lang="fr-FR" dirty="0"/>
          </a:p>
        </p:txBody>
      </p:sp>
      <p:sp>
        <p:nvSpPr>
          <p:cNvPr id="3" name="Titre 2"/>
          <p:cNvSpPr>
            <a:spLocks noGrp="1"/>
          </p:cNvSpPr>
          <p:nvPr>
            <p:ph type="ctrTitle"/>
          </p:nvPr>
        </p:nvSpPr>
        <p:spPr>
          <a:xfrm>
            <a:off x="685800" y="2008188"/>
            <a:ext cx="7772400" cy="1470025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endParaRPr lang="fr-FR"/>
          </a:p>
        </p:txBody>
      </p:sp>
      <p:pic>
        <p:nvPicPr>
          <p:cNvPr id="5124" name="Picture 4" descr="http://zahra-wisata.com/images/example/sikuai/A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5" name="Szövegdoboz 11"/>
          <p:cNvSpPr txBox="1">
            <a:spLocks noChangeArrowheads="1"/>
          </p:cNvSpPr>
          <p:nvPr/>
        </p:nvSpPr>
        <p:spPr bwMode="auto">
          <a:xfrm>
            <a:off x="2411760" y="2720975"/>
            <a:ext cx="4071937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 Narrow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 Narrow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9pPr>
          </a:lstStyle>
          <a:p>
            <a:r>
              <a:rPr lang="hu-HU" sz="4000" dirty="0">
                <a:solidFill>
                  <a:srgbClr val="C00000"/>
                </a:solidFill>
                <a:latin typeface="Algerian" pitchFamily="82" charset="0"/>
              </a:rPr>
              <a:t>   sumatra</a:t>
            </a:r>
          </a:p>
        </p:txBody>
      </p:sp>
    </p:spTree>
  </p:cSld>
  <p:clrMapOvr>
    <a:masterClrMapping/>
  </p:clrMapOvr>
  <p:transition spd="slow" advTm="3000">
    <p:dissolve/>
    <p:sndAc>
      <p:stSnd>
        <p:snd r:embed="rId2" name="Enya - Caribbean Blue - YouTube(1)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endParaRPr lang="fr-FR"/>
          </a:p>
        </p:txBody>
      </p:sp>
      <p:sp>
        <p:nvSpPr>
          <p:cNvPr id="5" name="Tartalom helye 4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pPr fontAlgn="auto">
              <a:buFont typeface="Arial" pitchFamily="34" charset="0"/>
              <a:buChar char="•"/>
              <a:defRPr/>
            </a:pPr>
            <a:endParaRPr lang="hu-HU"/>
          </a:p>
        </p:txBody>
      </p:sp>
      <p:pic>
        <p:nvPicPr>
          <p:cNvPr id="6148" name="Picture 4" descr="http://www.animalbase.uni-goettingen.de/mapimage/map-indonesia-sumatr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6350"/>
            <a:ext cx="9144000" cy="6864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3000">
    <p:dissolv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endParaRPr lang="fr-FR"/>
          </a:p>
        </p:txBody>
      </p:sp>
      <p:sp>
        <p:nvSpPr>
          <p:cNvPr id="5" name="Tartalom helye 4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pPr fontAlgn="auto">
              <a:buFont typeface="Arial" pitchFamily="34" charset="0"/>
              <a:buChar char="•"/>
              <a:defRPr/>
            </a:pPr>
            <a:endParaRPr lang="hu-HU"/>
          </a:p>
        </p:txBody>
      </p:sp>
      <p:sp>
        <p:nvSpPr>
          <p:cNvPr id="7172" name="Szövegdoboz 5"/>
          <p:cNvSpPr txBox="1">
            <a:spLocks noChangeArrowheads="1"/>
          </p:cNvSpPr>
          <p:nvPr/>
        </p:nvSpPr>
        <p:spPr bwMode="auto">
          <a:xfrm>
            <a:off x="500063" y="1000125"/>
            <a:ext cx="385762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 Narrow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 Narrow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9pPr>
          </a:lstStyle>
          <a:p>
            <a:r>
              <a:rPr lang="hu-HU">
                <a:solidFill>
                  <a:srgbClr val="C00000"/>
                </a:solidFill>
              </a:rPr>
              <a:t>Mount Sinabung</a:t>
            </a:r>
          </a:p>
        </p:txBody>
      </p:sp>
      <p:pic>
        <p:nvPicPr>
          <p:cNvPr id="7173" name="Picture 4" descr="http://5amwib.files.wordpress.com/2010/12/krakatau-caldera-mf850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928688"/>
            <a:ext cx="9144000" cy="609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74" name="Szövegdoboz 7"/>
          <p:cNvSpPr txBox="1">
            <a:spLocks noChangeArrowheads="1"/>
          </p:cNvSpPr>
          <p:nvPr/>
        </p:nvSpPr>
        <p:spPr bwMode="auto">
          <a:xfrm>
            <a:off x="500063" y="500063"/>
            <a:ext cx="2500312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 Narrow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 Narrow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9pPr>
          </a:lstStyle>
          <a:p>
            <a:r>
              <a:rPr lang="hu-HU">
                <a:solidFill>
                  <a:srgbClr val="C00000"/>
                </a:solidFill>
              </a:rPr>
              <a:t>Krakatau</a:t>
            </a:r>
          </a:p>
        </p:txBody>
      </p:sp>
    </p:spTree>
  </p:cSld>
  <p:clrMapOvr>
    <a:masterClrMapping/>
  </p:clrMapOvr>
  <p:transition spd="slow" advTm="3000">
    <p:dissolv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endParaRPr lang="fr-FR"/>
          </a:p>
        </p:txBody>
      </p:sp>
      <p:sp>
        <p:nvSpPr>
          <p:cNvPr id="5" name="Tartalom helye 4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pPr fontAlgn="auto">
              <a:buFont typeface="Arial" pitchFamily="34" charset="0"/>
              <a:buChar char="•"/>
              <a:defRPr/>
            </a:pPr>
            <a:endParaRPr lang="hu-HU" dirty="0"/>
          </a:p>
        </p:txBody>
      </p:sp>
      <p:pic>
        <p:nvPicPr>
          <p:cNvPr id="8196" name="Picture 4" descr="https://lh5.googleusercontent.com/-iOSLSCzdolY/T_an7x6n4MI/AAAAAAAAVfE/XYZ7bNc6KZo/s800/hd_wall_593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85813"/>
            <a:ext cx="9144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3000">
    <p:dissolv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endParaRPr lang="fr-FR"/>
          </a:p>
        </p:txBody>
      </p:sp>
      <p:sp>
        <p:nvSpPr>
          <p:cNvPr id="5" name="Tartalom helye 4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pPr fontAlgn="auto">
              <a:buFont typeface="Arial" pitchFamily="34" charset="0"/>
              <a:buChar char="•"/>
              <a:defRPr/>
            </a:pPr>
            <a:endParaRPr lang="hu-HU"/>
          </a:p>
        </p:txBody>
      </p:sp>
      <p:pic>
        <p:nvPicPr>
          <p:cNvPr id="9220" name="Picture 2" descr="http://www.weirdlyodd.com/wp-content/uploads/Sumatra_Indonesi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85750"/>
            <a:ext cx="9563100" cy="7143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3000">
    <p:dissolv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endParaRPr lang="fr-FR"/>
          </a:p>
        </p:txBody>
      </p:sp>
      <p:sp>
        <p:nvSpPr>
          <p:cNvPr id="5" name="Tartalom helye 4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pPr fontAlgn="auto">
              <a:buFont typeface="Arial" pitchFamily="34" charset="0"/>
              <a:buChar char="•"/>
              <a:defRPr/>
            </a:pPr>
            <a:endParaRPr lang="hu-HU"/>
          </a:p>
        </p:txBody>
      </p:sp>
      <p:pic>
        <p:nvPicPr>
          <p:cNvPr id="10244" name="Picture 2" descr="http://www.rontravel.com/Web_Photos_Happy_Cannibal/F_Southeast_Asia/Indonesia_Sumatra_Bukit_Lawang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71500"/>
            <a:ext cx="9144000" cy="5783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45" name="Szövegdoboz 6"/>
          <p:cNvSpPr txBox="1">
            <a:spLocks noChangeArrowheads="1"/>
          </p:cNvSpPr>
          <p:nvPr/>
        </p:nvSpPr>
        <p:spPr bwMode="auto">
          <a:xfrm>
            <a:off x="500063" y="214313"/>
            <a:ext cx="328612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 Narrow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 Narrow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9pPr>
          </a:lstStyle>
          <a:p>
            <a:r>
              <a:rPr lang="hu-HU">
                <a:solidFill>
                  <a:srgbClr val="C00000"/>
                </a:solidFill>
              </a:rPr>
              <a:t>Bukit Lawang</a:t>
            </a:r>
          </a:p>
        </p:txBody>
      </p:sp>
    </p:spTree>
  </p:cSld>
  <p:clrMapOvr>
    <a:masterClrMapping/>
  </p:clrMapOvr>
  <p:transition spd="slow" advTm="3000">
    <p:dissolv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endParaRPr lang="fr-FR"/>
          </a:p>
        </p:txBody>
      </p:sp>
      <p:sp>
        <p:nvSpPr>
          <p:cNvPr id="5" name="Tartalom helye 4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pPr fontAlgn="auto">
              <a:buFont typeface="Arial" pitchFamily="34" charset="0"/>
              <a:buChar char="•"/>
              <a:defRPr/>
            </a:pPr>
            <a:endParaRPr lang="hu-HU"/>
          </a:p>
        </p:txBody>
      </p:sp>
      <p:pic>
        <p:nvPicPr>
          <p:cNvPr id="11268" name="Picture 4" descr="http://www.pics-site.com/wp-content/uploads/INDONESIA-SUMATRA-1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7188"/>
            <a:ext cx="9144000" cy="6108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3000">
    <p:dissolv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endParaRPr lang="fr-FR"/>
          </a:p>
        </p:txBody>
      </p:sp>
      <p:sp>
        <p:nvSpPr>
          <p:cNvPr id="5" name="Tartalom helye 4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pPr fontAlgn="auto">
              <a:buFont typeface="Arial" pitchFamily="34" charset="0"/>
              <a:buChar char="•"/>
              <a:defRPr/>
            </a:pPr>
            <a:endParaRPr lang="hu-HU"/>
          </a:p>
        </p:txBody>
      </p:sp>
      <p:pic>
        <p:nvPicPr>
          <p:cNvPr id="12292" name="Picture 4" descr="http://lh4.ggpht.com/-lcEkhMcjp1c/T-oj42WSI1I/AAAAAAAAbBY/1coR7VmVdQQ/s720/%2522Cow%2520Race%2520%257E%2520The%2520Fall%2522%2520%2528bull%2520race%2520through%2520water%2520covered%2520rice%2520paddies%2520in%2520Batusangkar%252C%2520West%2520Sumatra%252C%2520Indonesia%2520-%2520January%252015th%25202011%2529%2520-%2520%25C2%25A9%2520-%2520Annemarie%2520Rulos%2520-%2520van%2520den%2520Berg%252C%2520Batam%2520Indonesi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7188"/>
            <a:ext cx="9144000" cy="609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3000">
    <p:dissolv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endParaRPr lang="fr-FR"/>
          </a:p>
        </p:txBody>
      </p:sp>
      <p:sp>
        <p:nvSpPr>
          <p:cNvPr id="5" name="Tartalom helye 4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pPr fontAlgn="auto">
              <a:buFont typeface="Arial" pitchFamily="34" charset="0"/>
              <a:buChar char="•"/>
              <a:defRPr/>
            </a:pPr>
            <a:endParaRPr lang="hu-HU"/>
          </a:p>
        </p:txBody>
      </p:sp>
      <p:pic>
        <p:nvPicPr>
          <p:cNvPr id="13316" name="Picture 2" descr="http://lh6.ggpht.com/-r4sI89LqmKw/SSnOTfVrkFI/AAAAAAAACow/a5tIQkUWdSc/s720/IMG_809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00063"/>
            <a:ext cx="9144000" cy="609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17" name="Szövegdoboz 5"/>
          <p:cNvSpPr txBox="1">
            <a:spLocks noChangeArrowheads="1"/>
          </p:cNvSpPr>
          <p:nvPr/>
        </p:nvSpPr>
        <p:spPr bwMode="auto">
          <a:xfrm>
            <a:off x="214313" y="0"/>
            <a:ext cx="300037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 Narrow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 Narrow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9pPr>
          </a:lstStyle>
          <a:p>
            <a:r>
              <a:rPr lang="hu-HU">
                <a:solidFill>
                  <a:srgbClr val="C00000"/>
                </a:solidFill>
              </a:rPr>
              <a:t>coffee</a:t>
            </a:r>
          </a:p>
        </p:txBody>
      </p:sp>
    </p:spTree>
  </p:cSld>
  <p:clrMapOvr>
    <a:masterClrMapping/>
  </p:clrMapOvr>
  <p:transition spd="slow" advTm="3000">
    <p:dissolv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endParaRPr lang="fr-FR"/>
          </a:p>
        </p:txBody>
      </p:sp>
      <p:sp>
        <p:nvSpPr>
          <p:cNvPr id="5" name="Tartalom helye 4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pPr fontAlgn="auto">
              <a:buFont typeface="Arial" pitchFamily="34" charset="0"/>
              <a:buChar char="•"/>
              <a:defRPr/>
            </a:pPr>
            <a:endParaRPr lang="hu-HU"/>
          </a:p>
        </p:txBody>
      </p:sp>
      <p:pic>
        <p:nvPicPr>
          <p:cNvPr id="14340" name="Picture 2" descr="http://lh5.ggpht.com/-8qG9Z2vkC_Y/SCIISfDl9OI/AAAAAAAAAnk/YTiYmD1g5eQ/s720/020%2520DANAU%2520MANINJAU%252CESK%25C3%259CV%25C5%259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87400"/>
            <a:ext cx="9144000" cy="607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341" name="Szövegdoboz 5"/>
          <p:cNvSpPr txBox="1">
            <a:spLocks noChangeArrowheads="1"/>
          </p:cNvSpPr>
          <p:nvPr/>
        </p:nvSpPr>
        <p:spPr bwMode="auto">
          <a:xfrm>
            <a:off x="428625" y="357188"/>
            <a:ext cx="2786063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 Narrow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 Narrow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9pPr>
          </a:lstStyle>
          <a:p>
            <a:r>
              <a:rPr lang="hu-HU">
                <a:solidFill>
                  <a:srgbClr val="C00000"/>
                </a:solidFill>
              </a:rPr>
              <a:t>Malay couple</a:t>
            </a:r>
          </a:p>
        </p:txBody>
      </p:sp>
    </p:spTree>
  </p:cSld>
  <p:clrMapOvr>
    <a:masterClrMapping/>
  </p:clrMapOvr>
  <p:transition spd="slow" advTm="3000">
    <p:dissolv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endParaRPr lang="fr-FR"/>
          </a:p>
        </p:txBody>
      </p:sp>
      <p:sp>
        <p:nvSpPr>
          <p:cNvPr id="5" name="Tartalom helye 4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pPr fontAlgn="auto">
              <a:buFont typeface="Arial" pitchFamily="34" charset="0"/>
              <a:buChar char="•"/>
              <a:defRPr/>
            </a:pPr>
            <a:endParaRPr lang="hu-HU"/>
          </a:p>
        </p:txBody>
      </p:sp>
      <p:pic>
        <p:nvPicPr>
          <p:cNvPr id="15364" name="Picture 2" descr="https://lh4.googleusercontent.com/-vv_UsgPAoUw/Ti8u5Hc4WtI/AAAAAAAAyAI/oEsp-WsVJhY/s800/197%2520Balimbing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57250"/>
            <a:ext cx="9144000" cy="5154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3000">
    <p:dissolv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endParaRPr lang="fr-FR"/>
          </a:p>
        </p:txBody>
      </p:sp>
      <p:sp>
        <p:nvSpPr>
          <p:cNvPr id="5" name="Tartalom helye 4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pPr fontAlgn="auto">
              <a:buFont typeface="Arial" pitchFamily="34" charset="0"/>
              <a:buChar char="•"/>
              <a:defRPr/>
            </a:pPr>
            <a:endParaRPr lang="hu-HU"/>
          </a:p>
        </p:txBody>
      </p:sp>
      <p:pic>
        <p:nvPicPr>
          <p:cNvPr id="16388" name="Picture 2" descr="https://lh6.googleusercontent.com/-8-M4zhfVeDU/Ti8vKe8tTSI/AAAAAAAAyCQ/RSBm5QLd4Vw/s800/225%2520Bukittingi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57250"/>
            <a:ext cx="9144000" cy="5154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3000">
    <p:dissolv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endParaRPr lang="fr-FR"/>
          </a:p>
        </p:txBody>
      </p:sp>
      <p:sp>
        <p:nvSpPr>
          <p:cNvPr id="5" name="Tartalom helye 4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pPr fontAlgn="auto">
              <a:buFont typeface="Arial" pitchFamily="34" charset="0"/>
              <a:buChar char="•"/>
              <a:defRPr/>
            </a:pPr>
            <a:endParaRPr lang="hu-HU"/>
          </a:p>
        </p:txBody>
      </p:sp>
      <p:pic>
        <p:nvPicPr>
          <p:cNvPr id="17412" name="Picture 2" descr="https://lh6.googleusercontent.com/-3WzVteuo1OM/Ti8vR62LVRI/AAAAAAAAyDE/omETjAo7TwE/s800/238%2520Bukittingi%252C%2520piac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14375"/>
            <a:ext cx="9144000" cy="5154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3000">
    <p:dissolv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endParaRPr lang="fr-FR"/>
          </a:p>
        </p:txBody>
      </p:sp>
      <p:sp>
        <p:nvSpPr>
          <p:cNvPr id="5" name="Tartalom helye 4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pPr fontAlgn="auto">
              <a:buFont typeface="Arial" pitchFamily="34" charset="0"/>
              <a:buChar char="•"/>
              <a:defRPr/>
            </a:pPr>
            <a:endParaRPr lang="hu-HU"/>
          </a:p>
        </p:txBody>
      </p:sp>
      <p:pic>
        <p:nvPicPr>
          <p:cNvPr id="18436" name="Picture 2" descr="https://lh4.googleusercontent.com/-mjHmv8AOxxM/Ti8vChO-CLI/AAAAAAAAyBE/ZTWC63gn_7s/s800/211%2520Batu%2520Sangkar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071563"/>
            <a:ext cx="9144000" cy="5154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3000">
    <p:dissolv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endParaRPr lang="fr-FR"/>
          </a:p>
        </p:txBody>
      </p:sp>
      <p:sp>
        <p:nvSpPr>
          <p:cNvPr id="5" name="Tartalom helye 4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pPr fontAlgn="auto">
              <a:buFont typeface="Arial" pitchFamily="34" charset="0"/>
              <a:buChar char="•"/>
              <a:defRPr/>
            </a:pPr>
            <a:endParaRPr lang="hu-HU"/>
          </a:p>
        </p:txBody>
      </p:sp>
      <p:pic>
        <p:nvPicPr>
          <p:cNvPr id="19460" name="Picture 2" descr="https://lh6.googleusercontent.com/-soJoqw7kJJg/Ti8vJN0SCrI/AAAAAAAAyCA/d3_-DtHrW8I/s800/223%2520Bukittingi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000125"/>
            <a:ext cx="9144000" cy="5211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461" name="Szövegdoboz 5"/>
          <p:cNvSpPr txBox="1">
            <a:spLocks noChangeArrowheads="1"/>
          </p:cNvSpPr>
          <p:nvPr/>
        </p:nvSpPr>
        <p:spPr bwMode="auto">
          <a:xfrm>
            <a:off x="500063" y="500063"/>
            <a:ext cx="2928937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 Narrow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 Narrow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9pPr>
          </a:lstStyle>
          <a:p>
            <a:r>
              <a:rPr lang="hu-HU">
                <a:solidFill>
                  <a:srgbClr val="C00000"/>
                </a:solidFill>
              </a:rPr>
              <a:t>Bukittingi</a:t>
            </a:r>
          </a:p>
        </p:txBody>
      </p:sp>
    </p:spTree>
  </p:cSld>
  <p:clrMapOvr>
    <a:masterClrMapping/>
  </p:clrMapOvr>
  <p:transition spd="slow" advTm="3000">
    <p:dissolv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endParaRPr lang="fr-FR"/>
          </a:p>
        </p:txBody>
      </p:sp>
      <p:sp>
        <p:nvSpPr>
          <p:cNvPr id="5" name="Tartalom helye 4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pPr fontAlgn="auto">
              <a:buFont typeface="Arial" pitchFamily="34" charset="0"/>
              <a:buChar char="•"/>
              <a:defRPr/>
            </a:pPr>
            <a:endParaRPr lang="hu-HU"/>
          </a:p>
        </p:txBody>
      </p:sp>
      <p:pic>
        <p:nvPicPr>
          <p:cNvPr id="20484" name="Picture 2" descr="http://static.panoramio.com/photos/large/2724409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42938"/>
            <a:ext cx="9318625" cy="6215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485" name="Szövegdoboz 5"/>
          <p:cNvSpPr txBox="1">
            <a:spLocks noChangeArrowheads="1"/>
          </p:cNvSpPr>
          <p:nvPr/>
        </p:nvSpPr>
        <p:spPr bwMode="auto">
          <a:xfrm>
            <a:off x="285750" y="285750"/>
            <a:ext cx="314325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 Narrow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 Narrow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9pPr>
          </a:lstStyle>
          <a:p>
            <a:r>
              <a:rPr lang="hu-HU">
                <a:solidFill>
                  <a:srgbClr val="C00000"/>
                </a:solidFill>
              </a:rPr>
              <a:t>Bitturahman Grand Mosque</a:t>
            </a:r>
          </a:p>
        </p:txBody>
      </p:sp>
    </p:spTree>
  </p:cSld>
  <p:clrMapOvr>
    <a:masterClrMapping/>
  </p:clrMapOvr>
  <p:transition spd="slow" advTm="3000">
    <p:dissolv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endParaRPr lang="fr-FR"/>
          </a:p>
        </p:txBody>
      </p:sp>
      <p:sp>
        <p:nvSpPr>
          <p:cNvPr id="5" name="Tartalom helye 4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pPr fontAlgn="auto">
              <a:buFont typeface="Arial" pitchFamily="34" charset="0"/>
              <a:buChar char="•"/>
              <a:defRPr/>
            </a:pPr>
            <a:endParaRPr lang="hu-HU"/>
          </a:p>
        </p:txBody>
      </p:sp>
      <p:pic>
        <p:nvPicPr>
          <p:cNvPr id="21508" name="Picture 2" descr="https://lh4.googleusercontent.com/-xbQgpCK3Ab0/Ti8vEb33IZI/AAAAAAAAyBU/_rWsht35ZGA/s800/215%2520Rumah%2520Gadang%2520Pagaruyung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928688"/>
            <a:ext cx="9144000" cy="5314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509" name="Szövegdoboz 5"/>
          <p:cNvSpPr txBox="1">
            <a:spLocks noChangeArrowheads="1"/>
          </p:cNvSpPr>
          <p:nvPr/>
        </p:nvSpPr>
        <p:spPr bwMode="auto">
          <a:xfrm>
            <a:off x="428625" y="500063"/>
            <a:ext cx="3357563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 Narrow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 Narrow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9pPr>
          </a:lstStyle>
          <a:p>
            <a:r>
              <a:rPr lang="hu-HU">
                <a:solidFill>
                  <a:srgbClr val="C00000"/>
                </a:solidFill>
              </a:rPr>
              <a:t>Rumah Gadang</a:t>
            </a:r>
          </a:p>
        </p:txBody>
      </p:sp>
    </p:spTree>
  </p:cSld>
  <p:clrMapOvr>
    <a:masterClrMapping/>
  </p:clrMapOvr>
  <p:transition spd="slow" advTm="3000">
    <p:dissolv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endParaRPr lang="fr-FR"/>
          </a:p>
        </p:txBody>
      </p:sp>
      <p:sp>
        <p:nvSpPr>
          <p:cNvPr id="5" name="Tartalom helye 4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pPr fontAlgn="auto">
              <a:buFont typeface="Arial" pitchFamily="34" charset="0"/>
              <a:buChar char="•"/>
              <a:defRPr/>
            </a:pPr>
            <a:endParaRPr lang="hu-HU"/>
          </a:p>
        </p:txBody>
      </p:sp>
      <p:pic>
        <p:nvPicPr>
          <p:cNvPr id="22532" name="Picture 2" descr="http://static.panoramio.com/photos/large/2724389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42938"/>
            <a:ext cx="9318625" cy="6215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533" name="Szövegdoboz 5"/>
          <p:cNvSpPr txBox="1">
            <a:spLocks noChangeArrowheads="1"/>
          </p:cNvSpPr>
          <p:nvPr/>
        </p:nvSpPr>
        <p:spPr bwMode="auto">
          <a:xfrm>
            <a:off x="357188" y="214313"/>
            <a:ext cx="2643187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 Narrow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 Narrow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9pPr>
          </a:lstStyle>
          <a:p>
            <a:r>
              <a:rPr lang="hu-HU">
                <a:solidFill>
                  <a:srgbClr val="C00000"/>
                </a:solidFill>
              </a:rPr>
              <a:t>Bazar</a:t>
            </a:r>
          </a:p>
        </p:txBody>
      </p:sp>
    </p:spTree>
  </p:cSld>
  <p:clrMapOvr>
    <a:masterClrMapping/>
  </p:clrMapOvr>
  <p:transition spd="slow" advTm="3000">
    <p:dissolv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endParaRPr lang="fr-FR"/>
          </a:p>
        </p:txBody>
      </p:sp>
      <p:sp>
        <p:nvSpPr>
          <p:cNvPr id="5" name="Tartalom helye 4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pPr fontAlgn="auto">
              <a:buFont typeface="Arial" pitchFamily="34" charset="0"/>
              <a:buChar char="•"/>
              <a:defRPr/>
            </a:pPr>
            <a:endParaRPr lang="hu-HU"/>
          </a:p>
        </p:txBody>
      </p:sp>
      <p:pic>
        <p:nvPicPr>
          <p:cNvPr id="23556" name="Picture 2" descr="http://f.i.bol.com.br/imagensdodia/fotos/20120124_f_00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143000"/>
            <a:ext cx="9105900" cy="4762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3000">
    <p:dissolv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endParaRPr lang="fr-FR"/>
          </a:p>
        </p:txBody>
      </p:sp>
      <p:sp>
        <p:nvSpPr>
          <p:cNvPr id="5" name="Tartalom helye 4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pPr fontAlgn="auto">
              <a:buFont typeface="Arial" pitchFamily="34" charset="0"/>
              <a:buChar char="•"/>
              <a:defRPr/>
            </a:pPr>
            <a:endParaRPr lang="hu-HU"/>
          </a:p>
        </p:txBody>
      </p:sp>
      <p:pic>
        <p:nvPicPr>
          <p:cNvPr id="24580" name="Picture 2" descr="http://static.panoramio.com/photos/large/2724335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7188"/>
            <a:ext cx="9424988" cy="6286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3000">
    <p:dissolv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endParaRPr lang="fr-FR"/>
          </a:p>
        </p:txBody>
      </p:sp>
      <p:sp>
        <p:nvSpPr>
          <p:cNvPr id="5" name="Tartalom helye 4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pPr fontAlgn="auto">
              <a:buFont typeface="Arial" pitchFamily="34" charset="0"/>
              <a:buChar char="•"/>
              <a:defRPr/>
            </a:pPr>
            <a:endParaRPr lang="hu-HU"/>
          </a:p>
        </p:txBody>
      </p:sp>
      <p:pic>
        <p:nvPicPr>
          <p:cNvPr id="25604" name="Picture 2" descr="http://static.panoramio.com/photos/large/2717357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6675" y="357188"/>
            <a:ext cx="9210675" cy="6143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3000">
    <p:dissolv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endParaRPr lang="fr-FR"/>
          </a:p>
        </p:txBody>
      </p:sp>
      <p:sp>
        <p:nvSpPr>
          <p:cNvPr id="4" name="Tartalom helye 3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pPr fontAlgn="auto">
              <a:buFont typeface="Arial" pitchFamily="34" charset="0"/>
              <a:buChar char="•"/>
              <a:defRPr/>
            </a:pPr>
            <a:endParaRPr lang="hu-HU"/>
          </a:p>
        </p:txBody>
      </p:sp>
      <p:pic>
        <p:nvPicPr>
          <p:cNvPr id="26628" name="Picture 2" descr="http://static.panoramio.com/photos/large/2724654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457200"/>
            <a:ext cx="9753600" cy="7315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6629" name="Szövegdoboz 6"/>
          <p:cNvSpPr txBox="1">
            <a:spLocks noChangeArrowheads="1"/>
          </p:cNvSpPr>
          <p:nvPr/>
        </p:nvSpPr>
        <p:spPr bwMode="auto">
          <a:xfrm>
            <a:off x="500063" y="0"/>
            <a:ext cx="3214687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 Narrow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 Narrow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9pPr>
          </a:lstStyle>
          <a:p>
            <a:r>
              <a:rPr lang="hu-HU">
                <a:solidFill>
                  <a:srgbClr val="C00000"/>
                </a:solidFill>
              </a:rPr>
              <a:t>Ulee Lehu port</a:t>
            </a:r>
          </a:p>
        </p:txBody>
      </p:sp>
    </p:spTree>
  </p:cSld>
  <p:clrMapOvr>
    <a:masterClrMapping/>
  </p:clrMapOvr>
  <p:transition spd="slow" advTm="3000">
    <p:dissolv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endParaRPr lang="fr-FR"/>
          </a:p>
        </p:txBody>
      </p:sp>
      <p:sp>
        <p:nvSpPr>
          <p:cNvPr id="5" name="Tartalom helye 4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pPr fontAlgn="auto">
              <a:buFont typeface="Arial" pitchFamily="34" charset="0"/>
              <a:buChar char="•"/>
              <a:defRPr/>
            </a:pPr>
            <a:endParaRPr lang="hu-HU"/>
          </a:p>
        </p:txBody>
      </p:sp>
      <p:pic>
        <p:nvPicPr>
          <p:cNvPr id="27652" name="Picture 2" descr="http://static.panoramio.com/photos/large/2740135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14313"/>
            <a:ext cx="9429750" cy="7072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7653" name="Szövegdoboz 5"/>
          <p:cNvSpPr txBox="1">
            <a:spLocks noChangeArrowheads="1"/>
          </p:cNvSpPr>
          <p:nvPr/>
        </p:nvSpPr>
        <p:spPr bwMode="auto">
          <a:xfrm>
            <a:off x="214313" y="214313"/>
            <a:ext cx="257175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 Narrow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 Narrow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9pPr>
          </a:lstStyle>
          <a:p>
            <a:r>
              <a:rPr lang="hu-HU">
                <a:solidFill>
                  <a:srgbClr val="C00000"/>
                </a:solidFill>
              </a:rPr>
              <a:t>Pulauweh</a:t>
            </a:r>
          </a:p>
        </p:txBody>
      </p:sp>
    </p:spTree>
  </p:cSld>
  <p:clrMapOvr>
    <a:masterClrMapping/>
  </p:clrMapOvr>
  <p:transition spd="slow" advTm="3000">
    <p:dissolv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endParaRPr lang="fr-FR"/>
          </a:p>
        </p:txBody>
      </p:sp>
      <p:sp>
        <p:nvSpPr>
          <p:cNvPr id="5" name="Tartalom helye 4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pPr fontAlgn="auto">
              <a:buFont typeface="Arial" pitchFamily="34" charset="0"/>
              <a:buChar char="•"/>
              <a:defRPr/>
            </a:pPr>
            <a:endParaRPr lang="hu-HU"/>
          </a:p>
        </p:txBody>
      </p:sp>
      <p:pic>
        <p:nvPicPr>
          <p:cNvPr id="28676" name="Picture 2" descr="https://lh5.googleusercontent.com/-HeGBzMS3gQw/Ti8vX4zK7EI/AAAAAAAAyD0/3X83hxd1Pis/s800/245%2520Bukittingi%252C%2520Sianok%2520kanyo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143000"/>
            <a:ext cx="9144000" cy="5154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8677" name="Szövegdoboz 5"/>
          <p:cNvSpPr txBox="1">
            <a:spLocks noChangeArrowheads="1"/>
          </p:cNvSpPr>
          <p:nvPr/>
        </p:nvSpPr>
        <p:spPr bwMode="auto">
          <a:xfrm>
            <a:off x="428625" y="571500"/>
            <a:ext cx="314325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 Narrow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 Narrow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9pPr>
          </a:lstStyle>
          <a:p>
            <a:r>
              <a:rPr lang="hu-HU">
                <a:solidFill>
                  <a:srgbClr val="C00000"/>
                </a:solidFill>
              </a:rPr>
              <a:t>Sianok kanyon</a:t>
            </a:r>
          </a:p>
        </p:txBody>
      </p:sp>
    </p:spTree>
  </p:cSld>
  <p:clrMapOvr>
    <a:masterClrMapping/>
  </p:clrMapOvr>
  <p:transition spd="slow" advTm="3000">
    <p:dissolv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endParaRPr lang="fr-FR"/>
          </a:p>
        </p:txBody>
      </p:sp>
      <p:sp>
        <p:nvSpPr>
          <p:cNvPr id="5" name="Tartalom helye 4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pPr fontAlgn="auto">
              <a:buFont typeface="Arial" pitchFamily="34" charset="0"/>
              <a:buChar char="•"/>
              <a:defRPr/>
            </a:pPr>
            <a:endParaRPr lang="hu-HU"/>
          </a:p>
        </p:txBody>
      </p:sp>
      <p:pic>
        <p:nvPicPr>
          <p:cNvPr id="29700" name="Picture 2" descr="http://static.panoramio.com/photos/1920x1280/1082811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175"/>
            <a:ext cx="9144000" cy="685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3000">
    <p:dissolv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endParaRPr lang="fr-FR"/>
          </a:p>
        </p:txBody>
      </p:sp>
      <p:sp>
        <p:nvSpPr>
          <p:cNvPr id="5" name="Tartalom helye 4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pPr fontAlgn="auto">
              <a:buFont typeface="Arial" pitchFamily="34" charset="0"/>
              <a:buChar char="•"/>
              <a:defRPr/>
            </a:pPr>
            <a:endParaRPr lang="hu-HU"/>
          </a:p>
        </p:txBody>
      </p:sp>
      <p:pic>
        <p:nvPicPr>
          <p:cNvPr id="30724" name="Picture 2" descr="https://lh5.googleusercontent.com/-p0Qr2srdf8Y/Ti8vUBp9wSI/AAAAAAAAyDU/YnhaQq1Wwt0/s800/240%2520Bukittingi%252C%2520piac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000125"/>
            <a:ext cx="9144000" cy="5154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25" name="Szövegdoboz 5"/>
          <p:cNvSpPr txBox="1">
            <a:spLocks noChangeArrowheads="1"/>
          </p:cNvSpPr>
          <p:nvPr/>
        </p:nvSpPr>
        <p:spPr bwMode="auto">
          <a:xfrm>
            <a:off x="357188" y="428625"/>
            <a:ext cx="3214687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 Narrow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 Narrow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9pPr>
          </a:lstStyle>
          <a:p>
            <a:r>
              <a:rPr lang="hu-HU">
                <a:solidFill>
                  <a:srgbClr val="C00000"/>
                </a:solidFill>
              </a:rPr>
              <a:t>Fast food</a:t>
            </a:r>
          </a:p>
        </p:txBody>
      </p:sp>
    </p:spTree>
  </p:cSld>
  <p:clrMapOvr>
    <a:masterClrMapping/>
  </p:clrMapOvr>
  <p:transition spd="slow" advTm="3000">
    <p:dissolv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endParaRPr lang="fr-FR"/>
          </a:p>
        </p:txBody>
      </p:sp>
      <p:sp>
        <p:nvSpPr>
          <p:cNvPr id="5" name="Tartalom helye 4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pPr fontAlgn="auto">
              <a:buFont typeface="Arial" pitchFamily="34" charset="0"/>
              <a:buChar char="•"/>
              <a:defRPr/>
            </a:pPr>
            <a:endParaRPr lang="hu-HU"/>
          </a:p>
        </p:txBody>
      </p:sp>
      <p:pic>
        <p:nvPicPr>
          <p:cNvPr id="31748" name="Picture 2" descr="http://static.panoramio.com/photos/1920x1280/1082888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175"/>
            <a:ext cx="9144000" cy="685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1749" name="Szövegdoboz 5"/>
          <p:cNvSpPr txBox="1">
            <a:spLocks noChangeArrowheads="1"/>
          </p:cNvSpPr>
          <p:nvPr/>
        </p:nvSpPr>
        <p:spPr bwMode="auto">
          <a:xfrm>
            <a:off x="428625" y="428625"/>
            <a:ext cx="371475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 Narrow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 Narrow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9pPr>
          </a:lstStyle>
          <a:p>
            <a:r>
              <a:rPr lang="hu-HU">
                <a:solidFill>
                  <a:srgbClr val="C00000"/>
                </a:solidFill>
              </a:rPr>
              <a:t>Mall at Balikpapan</a:t>
            </a:r>
          </a:p>
        </p:txBody>
      </p:sp>
    </p:spTree>
  </p:cSld>
  <p:clrMapOvr>
    <a:masterClrMapping/>
  </p:clrMapOvr>
  <p:transition spd="slow" advTm="3000">
    <p:dissolv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endParaRPr lang="fr-FR"/>
          </a:p>
        </p:txBody>
      </p:sp>
      <p:sp>
        <p:nvSpPr>
          <p:cNvPr id="6" name="Tartalom helye 5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pPr fontAlgn="auto">
              <a:buFont typeface="Arial" pitchFamily="34" charset="0"/>
              <a:buNone/>
              <a:defRPr/>
            </a:pPr>
            <a:endParaRPr lang="hu-HU" dirty="0"/>
          </a:p>
        </p:txBody>
      </p:sp>
      <p:pic>
        <p:nvPicPr>
          <p:cNvPr id="32772" name="Picture 2" descr="http://static.panoramio.com/photos/1920x1280/1082802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2773" name="Szövegdoboz 6"/>
          <p:cNvSpPr txBox="1">
            <a:spLocks noChangeArrowheads="1"/>
          </p:cNvSpPr>
          <p:nvPr/>
        </p:nvSpPr>
        <p:spPr bwMode="auto">
          <a:xfrm>
            <a:off x="714375" y="642938"/>
            <a:ext cx="2786063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 Narrow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 Narrow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9pPr>
          </a:lstStyle>
          <a:p>
            <a:r>
              <a:rPr lang="hu-HU">
                <a:solidFill>
                  <a:srgbClr val="C00000"/>
                </a:solidFill>
              </a:rPr>
              <a:t>Red gate</a:t>
            </a:r>
          </a:p>
        </p:txBody>
      </p:sp>
    </p:spTree>
  </p:cSld>
  <p:clrMapOvr>
    <a:masterClrMapping/>
  </p:clrMapOvr>
  <p:transition spd="slow" advTm="3000">
    <p:dissolv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endParaRPr lang="fr-FR"/>
          </a:p>
        </p:txBody>
      </p:sp>
      <p:sp>
        <p:nvSpPr>
          <p:cNvPr id="5" name="Tartalom helye 4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pPr fontAlgn="auto">
              <a:buFont typeface="Arial" pitchFamily="34" charset="0"/>
              <a:buChar char="•"/>
              <a:defRPr/>
            </a:pPr>
            <a:endParaRPr lang="hu-HU"/>
          </a:p>
        </p:txBody>
      </p:sp>
      <p:pic>
        <p:nvPicPr>
          <p:cNvPr id="33796" name="Picture 2" descr="http://static.panoramio.com/photos/1920x1280/1044024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3797" name="Szövegdoboz 5"/>
          <p:cNvSpPr txBox="1">
            <a:spLocks noChangeArrowheads="1"/>
          </p:cNvSpPr>
          <p:nvPr/>
        </p:nvSpPr>
        <p:spPr bwMode="auto">
          <a:xfrm>
            <a:off x="500063" y="571500"/>
            <a:ext cx="4357687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 Narrow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 Narrow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9pPr>
          </a:lstStyle>
          <a:p>
            <a:r>
              <a:rPr lang="hu-HU">
                <a:solidFill>
                  <a:srgbClr val="C00000"/>
                </a:solidFill>
              </a:rPr>
              <a:t>Temple on rock</a:t>
            </a:r>
          </a:p>
        </p:txBody>
      </p:sp>
    </p:spTree>
  </p:cSld>
  <p:clrMapOvr>
    <a:masterClrMapping/>
  </p:clrMapOvr>
  <p:transition spd="slow" advTm="3000">
    <p:dissolv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endParaRPr lang="fr-FR"/>
          </a:p>
        </p:txBody>
      </p:sp>
      <p:sp>
        <p:nvSpPr>
          <p:cNvPr id="5" name="Tartalom helye 4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pPr fontAlgn="auto">
              <a:buFont typeface="Arial" pitchFamily="34" charset="0"/>
              <a:buChar char="•"/>
              <a:defRPr/>
            </a:pPr>
            <a:endParaRPr lang="hu-HU"/>
          </a:p>
        </p:txBody>
      </p:sp>
      <p:pic>
        <p:nvPicPr>
          <p:cNvPr id="34820" name="Picture 2" descr="http://static.panoramio.com/photos/large/6700066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60338"/>
            <a:ext cx="9358313" cy="7018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3000">
    <p:dissolv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endParaRPr lang="fr-FR"/>
          </a:p>
        </p:txBody>
      </p:sp>
      <p:sp>
        <p:nvSpPr>
          <p:cNvPr id="5" name="Tartalom helye 4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pPr fontAlgn="auto">
              <a:buFont typeface="Arial" pitchFamily="34" charset="0"/>
              <a:buChar char="•"/>
              <a:defRPr/>
            </a:pPr>
            <a:endParaRPr lang="hu-HU"/>
          </a:p>
        </p:txBody>
      </p:sp>
      <p:pic>
        <p:nvPicPr>
          <p:cNvPr id="35844" name="Picture 2" descr="http://static.panoramio.com/photos/1920x1280/1044015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5845" name="Szövegdoboz 5"/>
          <p:cNvSpPr txBox="1">
            <a:spLocks noChangeArrowheads="1"/>
          </p:cNvSpPr>
          <p:nvPr/>
        </p:nvSpPr>
        <p:spPr bwMode="auto">
          <a:xfrm>
            <a:off x="428625" y="642938"/>
            <a:ext cx="3643313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 Narrow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 Narrow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9pPr>
          </a:lstStyle>
          <a:p>
            <a:r>
              <a:rPr lang="hu-HU">
                <a:solidFill>
                  <a:srgbClr val="C00000"/>
                </a:solidFill>
              </a:rPr>
              <a:t>Budhist Temple</a:t>
            </a:r>
          </a:p>
        </p:txBody>
      </p:sp>
    </p:spTree>
  </p:cSld>
  <p:clrMapOvr>
    <a:masterClrMapping/>
  </p:clrMapOvr>
  <p:transition spd="slow" advTm="3000">
    <p:dissolv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endParaRPr lang="fr-FR"/>
          </a:p>
        </p:txBody>
      </p:sp>
      <p:sp>
        <p:nvSpPr>
          <p:cNvPr id="5" name="Tartalom helye 4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pPr fontAlgn="auto">
              <a:buFont typeface="Arial" pitchFamily="34" charset="0"/>
              <a:buChar char="•"/>
              <a:defRPr/>
            </a:pPr>
            <a:endParaRPr lang="hu-HU"/>
          </a:p>
        </p:txBody>
      </p:sp>
      <p:pic>
        <p:nvPicPr>
          <p:cNvPr id="36868" name="Picture 2" descr="http://static.panoramio.com/photos/large/3301539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6869" name="Szövegdoboz 5"/>
          <p:cNvSpPr txBox="1">
            <a:spLocks noChangeArrowheads="1"/>
          </p:cNvSpPr>
          <p:nvPr/>
        </p:nvSpPr>
        <p:spPr bwMode="auto">
          <a:xfrm>
            <a:off x="785813" y="428625"/>
            <a:ext cx="3643312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 Narrow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 Narrow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9pPr>
          </a:lstStyle>
          <a:p>
            <a:r>
              <a:rPr lang="hu-HU">
                <a:solidFill>
                  <a:srgbClr val="C00000"/>
                </a:solidFill>
              </a:rPr>
              <a:t>Sangka Pane</a:t>
            </a:r>
          </a:p>
        </p:txBody>
      </p:sp>
    </p:spTree>
  </p:cSld>
  <p:clrMapOvr>
    <a:masterClrMapping/>
  </p:clrMapOvr>
  <p:transition spd="slow" advTm="3000">
    <p:dissolv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endParaRPr lang="fr-FR"/>
          </a:p>
        </p:txBody>
      </p:sp>
      <p:sp>
        <p:nvSpPr>
          <p:cNvPr id="6" name="Tartalom helye 5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pPr fontAlgn="auto">
              <a:buFont typeface="Arial" pitchFamily="34" charset="0"/>
              <a:buChar char="•"/>
              <a:defRPr/>
            </a:pPr>
            <a:endParaRPr lang="hu-HU"/>
          </a:p>
        </p:txBody>
      </p:sp>
      <p:pic>
        <p:nvPicPr>
          <p:cNvPr id="37892" name="Picture 2" descr="http://static.panoramio.com/photos/large/4317043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58825"/>
            <a:ext cx="9144000" cy="6099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7893" name="Szövegdoboz 7"/>
          <p:cNvSpPr txBox="1">
            <a:spLocks noChangeArrowheads="1"/>
          </p:cNvSpPr>
          <p:nvPr/>
        </p:nvSpPr>
        <p:spPr bwMode="auto">
          <a:xfrm>
            <a:off x="500063" y="285750"/>
            <a:ext cx="3500437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 Narrow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 Narrow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9pPr>
          </a:lstStyle>
          <a:p>
            <a:r>
              <a:rPr lang="hu-HU">
                <a:solidFill>
                  <a:srgbClr val="C00000"/>
                </a:solidFill>
              </a:rPr>
              <a:t>Pulau Salahmana</a:t>
            </a:r>
          </a:p>
        </p:txBody>
      </p:sp>
    </p:spTree>
  </p:cSld>
  <p:clrMapOvr>
    <a:masterClrMapping/>
  </p:clrMapOvr>
  <p:transition spd="slow" advTm="3000">
    <p:dissolve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pPr fontAlgn="auto">
              <a:buFont typeface="Arial" pitchFamily="34" charset="0"/>
              <a:buChar char="•"/>
              <a:defRPr/>
            </a:pPr>
            <a:endParaRPr lang="hu-HU"/>
          </a:p>
        </p:txBody>
      </p:sp>
      <p:pic>
        <p:nvPicPr>
          <p:cNvPr id="38916" name="Picture 2" descr="http://static.panoramio.com/photos/large/6699989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14313"/>
            <a:ext cx="9429750" cy="7072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8917" name="Szövegdoboz 4"/>
          <p:cNvSpPr txBox="1">
            <a:spLocks noChangeArrowheads="1"/>
          </p:cNvSpPr>
          <p:nvPr/>
        </p:nvSpPr>
        <p:spPr bwMode="auto">
          <a:xfrm>
            <a:off x="1500188" y="0"/>
            <a:ext cx="300037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 Narrow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 Narrow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9pPr>
          </a:lstStyle>
          <a:p>
            <a:r>
              <a:rPr lang="hu-HU">
                <a:solidFill>
                  <a:srgbClr val="C00000"/>
                </a:solidFill>
              </a:rPr>
              <a:t>Behi beach</a:t>
            </a:r>
          </a:p>
        </p:txBody>
      </p:sp>
    </p:spTree>
  </p:cSld>
  <p:clrMapOvr>
    <a:masterClrMapping/>
  </p:clrMapOvr>
  <p:transition spd="slow" advTm="3000">
    <p:dissolve/>
  </p:transition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pPr fontAlgn="auto">
              <a:buFont typeface="Arial" pitchFamily="34" charset="0"/>
              <a:buChar char="•"/>
              <a:defRPr/>
            </a:pPr>
            <a:endParaRPr lang="hu-HU"/>
          </a:p>
        </p:txBody>
      </p:sp>
      <p:pic>
        <p:nvPicPr>
          <p:cNvPr id="39940" name="Picture 2" descr="http://static.panoramio.com/photos/large/4316606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14375"/>
            <a:ext cx="9210675" cy="6143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9941" name="Szövegdoboz 4"/>
          <p:cNvSpPr txBox="1">
            <a:spLocks noChangeArrowheads="1"/>
          </p:cNvSpPr>
          <p:nvPr/>
        </p:nvSpPr>
        <p:spPr bwMode="auto">
          <a:xfrm>
            <a:off x="571500" y="285750"/>
            <a:ext cx="357187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 Narrow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 Narrow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9pPr>
          </a:lstStyle>
          <a:p>
            <a:r>
              <a:rPr lang="hu-HU">
                <a:solidFill>
                  <a:srgbClr val="C00000"/>
                </a:solidFill>
              </a:rPr>
              <a:t>Pulau Pandang Beach</a:t>
            </a:r>
          </a:p>
        </p:txBody>
      </p:sp>
    </p:spTree>
  </p:cSld>
  <p:clrMapOvr>
    <a:masterClrMapping/>
  </p:clrMapOvr>
  <p:transition spd="slow" advTm="3000">
    <p:dissolve/>
  </p:transition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pPr fontAlgn="auto">
              <a:buFont typeface="Arial" pitchFamily="34" charset="0"/>
              <a:buChar char="•"/>
              <a:defRPr/>
            </a:pPr>
            <a:endParaRPr lang="hu-HU"/>
          </a:p>
        </p:txBody>
      </p:sp>
      <p:pic>
        <p:nvPicPr>
          <p:cNvPr id="40964" name="Picture 2" descr="http://static.panoramio.com/photos/large/5428550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875" y="1071563"/>
            <a:ext cx="9159875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0965" name="Szövegdoboz 4"/>
          <p:cNvSpPr txBox="1">
            <a:spLocks noChangeArrowheads="1"/>
          </p:cNvSpPr>
          <p:nvPr/>
        </p:nvSpPr>
        <p:spPr bwMode="auto">
          <a:xfrm>
            <a:off x="500063" y="428625"/>
            <a:ext cx="3500437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 Narrow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 Narrow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9pPr>
          </a:lstStyle>
          <a:p>
            <a:r>
              <a:rPr lang="hu-HU">
                <a:solidFill>
                  <a:srgbClr val="C00000"/>
                </a:solidFill>
              </a:rPr>
              <a:t>Bukittingi</a:t>
            </a:r>
          </a:p>
        </p:txBody>
      </p:sp>
    </p:spTree>
  </p:cSld>
  <p:clrMapOvr>
    <a:masterClrMapping/>
  </p:clrMapOvr>
  <p:transition spd="slow" advTm="3000">
    <p:dissolve/>
  </p:transition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pPr fontAlgn="auto">
              <a:buFont typeface="Arial" pitchFamily="34" charset="0"/>
              <a:buChar char="•"/>
              <a:defRPr/>
            </a:pPr>
            <a:endParaRPr lang="hu-HU"/>
          </a:p>
        </p:txBody>
      </p:sp>
      <p:pic>
        <p:nvPicPr>
          <p:cNvPr id="41988" name="Picture 2" descr="http://static.panoramio.com/photos/large/5428548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1989" name="Szövegdoboz 4"/>
          <p:cNvSpPr txBox="1">
            <a:spLocks noChangeArrowheads="1"/>
          </p:cNvSpPr>
          <p:nvPr/>
        </p:nvSpPr>
        <p:spPr bwMode="auto">
          <a:xfrm>
            <a:off x="428625" y="500063"/>
            <a:ext cx="328612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 Narrow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 Narrow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9pPr>
          </a:lstStyle>
          <a:p>
            <a:r>
              <a:rPr lang="hu-HU">
                <a:solidFill>
                  <a:srgbClr val="C00000"/>
                </a:solidFill>
              </a:rPr>
              <a:t>Sunset over Sumatra</a:t>
            </a:r>
          </a:p>
        </p:txBody>
      </p:sp>
    </p:spTree>
  </p:cSld>
  <p:clrMapOvr>
    <a:masterClrMapping/>
  </p:clrMapOvr>
  <p:transition spd="slow" advTm="3000">
    <p:dissolve/>
  </p:transition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pPr fontAlgn="auto">
              <a:buFont typeface="Arial" pitchFamily="34" charset="0"/>
              <a:buChar char="•"/>
              <a:defRPr/>
            </a:pPr>
            <a:endParaRPr lang="hu-HU"/>
          </a:p>
        </p:txBody>
      </p:sp>
      <p:pic>
        <p:nvPicPr>
          <p:cNvPr id="43012" name="Picture 2" descr="http://ostarmenia.com/wp-content/uploads/2011/10/traditional-minangkabau-dress_6781_600x45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3000">
    <p:dissolve/>
  </p:transition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pPr fontAlgn="auto">
              <a:buFont typeface="Arial" pitchFamily="34" charset="0"/>
              <a:buChar char="•"/>
              <a:defRPr/>
            </a:pPr>
            <a:endParaRPr lang="hu-HU"/>
          </a:p>
        </p:txBody>
      </p:sp>
      <p:sp>
        <p:nvSpPr>
          <p:cNvPr id="44036" name="Szövegdoboz 4"/>
          <p:cNvSpPr txBox="1">
            <a:spLocks noChangeArrowheads="1"/>
          </p:cNvSpPr>
          <p:nvPr/>
        </p:nvSpPr>
        <p:spPr bwMode="auto">
          <a:xfrm>
            <a:off x="928688" y="428625"/>
            <a:ext cx="3214687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 Narrow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 Narrow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9pPr>
          </a:lstStyle>
          <a:p>
            <a:r>
              <a:rPr lang="hu-HU">
                <a:solidFill>
                  <a:srgbClr val="C00000"/>
                </a:solidFill>
              </a:rPr>
              <a:t>Palembang</a:t>
            </a:r>
          </a:p>
        </p:txBody>
      </p:sp>
      <p:pic>
        <p:nvPicPr>
          <p:cNvPr id="44037" name="Picture 4" descr="http://static.panoramio.com/photos/1920x1280/4815677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85750"/>
            <a:ext cx="9144000" cy="6357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3000">
    <p:dissolve/>
  </p:transition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pPr fontAlgn="auto">
              <a:buFont typeface="Arial" pitchFamily="34" charset="0"/>
              <a:buChar char="•"/>
              <a:defRPr/>
            </a:pPr>
            <a:endParaRPr lang="hu-HU"/>
          </a:p>
        </p:txBody>
      </p:sp>
      <p:pic>
        <p:nvPicPr>
          <p:cNvPr id="45060" name="Picture 2" descr="http://indonesiaarchipelago.com/wp-content/uploads/2010/04/tempe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79475"/>
            <a:ext cx="9144000" cy="5978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5061" name="Szövegdoboz 4"/>
          <p:cNvSpPr txBox="1">
            <a:spLocks noChangeArrowheads="1"/>
          </p:cNvSpPr>
          <p:nvPr/>
        </p:nvSpPr>
        <p:spPr bwMode="auto">
          <a:xfrm>
            <a:off x="428625" y="285750"/>
            <a:ext cx="321468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 Narrow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 Narrow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9pPr>
          </a:lstStyle>
          <a:p>
            <a:r>
              <a:rPr lang="hu-HU">
                <a:solidFill>
                  <a:srgbClr val="C00000"/>
                </a:solidFill>
              </a:rPr>
              <a:t>Musi River at Palembang</a:t>
            </a:r>
          </a:p>
        </p:txBody>
      </p:sp>
    </p:spTree>
  </p:cSld>
  <p:clrMapOvr>
    <a:masterClrMapping/>
  </p:clrMapOvr>
  <p:transition spd="slow" advTm="3000">
    <p:dissolve/>
  </p:transition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pPr fontAlgn="auto">
              <a:buFont typeface="Arial" pitchFamily="34" charset="0"/>
              <a:buChar char="•"/>
              <a:defRPr/>
            </a:pPr>
            <a:endParaRPr lang="hu-HU"/>
          </a:p>
        </p:txBody>
      </p:sp>
      <p:pic>
        <p:nvPicPr>
          <p:cNvPr id="46084" name="Picture 1" descr="C:\Users\user\Pictures\All sizes   Kampong Nelayan Belawan   Flickr - Photo Sharing!_files\5295906608_905a7a2fdc_z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1913" y="714375"/>
            <a:ext cx="9205913" cy="6143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6085" name="Szövegdoboz 4"/>
          <p:cNvSpPr txBox="1">
            <a:spLocks noChangeArrowheads="1"/>
          </p:cNvSpPr>
          <p:nvPr/>
        </p:nvSpPr>
        <p:spPr bwMode="auto">
          <a:xfrm>
            <a:off x="500063" y="285750"/>
            <a:ext cx="5072062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 Narrow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 Narrow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9pPr>
          </a:lstStyle>
          <a:p>
            <a:r>
              <a:rPr lang="hu-HU">
                <a:solidFill>
                  <a:srgbClr val="C00000"/>
                </a:solidFill>
              </a:rPr>
              <a:t>Kampong Nelayan at Belawan</a:t>
            </a:r>
          </a:p>
        </p:txBody>
      </p:sp>
      <p:sp>
        <p:nvSpPr>
          <p:cNvPr id="46086" name="Szövegdoboz 5"/>
          <p:cNvSpPr txBox="1">
            <a:spLocks noChangeArrowheads="1"/>
          </p:cNvSpPr>
          <p:nvPr/>
        </p:nvSpPr>
        <p:spPr bwMode="auto">
          <a:xfrm>
            <a:off x="571500" y="5857875"/>
            <a:ext cx="5000625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 Narrow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 Narrow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9pPr>
          </a:lstStyle>
          <a:p>
            <a:r>
              <a:rPr lang="hu-HU" sz="4000">
                <a:solidFill>
                  <a:srgbClr val="C00000"/>
                </a:solidFill>
                <a:latin typeface="Algerian" pitchFamily="82" charset="0"/>
              </a:rPr>
              <a:t>End</a:t>
            </a:r>
            <a:r>
              <a:rPr lang="fr-FR" sz="4000">
                <a:solidFill>
                  <a:srgbClr val="C00000"/>
                </a:solidFill>
                <a:latin typeface="Algerian" pitchFamily="82" charset="0"/>
              </a:rPr>
              <a:t> – </a:t>
            </a:r>
            <a:r>
              <a:rPr lang="fr-FR" sz="4000">
                <a:latin typeface="Algerian" pitchFamily="82" charset="0"/>
              </a:rPr>
              <a:t>PPS Vámos</a:t>
            </a:r>
            <a:endParaRPr lang="hu-HU" sz="4000">
              <a:latin typeface="Algerian" pitchFamily="82" charset="0"/>
            </a:endParaRPr>
          </a:p>
        </p:txBody>
      </p:sp>
    </p:spTree>
  </p:cSld>
  <p:clrMapOvr>
    <a:masterClrMapping/>
  </p:clrMapOvr>
  <p:transition spd="slow">
    <p:dissolve/>
  </p:transition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>
              <a:solidFill>
                <a:srgbClr val="000000"/>
              </a:solidFill>
              <a:latin typeface="Arial" charset="0"/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  <a:latin typeface="Arial" charset="0"/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  <a:latin typeface="Arial" charset="0"/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Indonésie - Sumatra .. 30 11 2017">
  <a:themeElements>
    <a:clrScheme name="Szürkeárnyalatos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Horizon">
      <a:majorFont>
        <a:latin typeface="Arial Narrow"/>
        <a:ea typeface=""/>
        <a:cs typeface=""/>
        <a:font script="Jpan" typeface="HGｺﾞｼｯｸM"/>
        <a:font script="Hang" typeface="HY얕은샘물M"/>
        <a:font script="Hans" typeface="方正姚体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Arial Narrow"/>
        <a:ea typeface=""/>
        <a:cs typeface=""/>
        <a:font script="Jpan" typeface="HGｺﾞｼｯｸM"/>
        <a:font script="Hang" typeface="HY얕은샘물M"/>
        <a:font script="Hans" typeface="方正姚体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Horizon">
      <a:fillStyleLst>
        <a:solidFill>
          <a:schemeClr val="phClr"/>
        </a:solidFill>
        <a:gradFill rotWithShape="1">
          <a:gsLst>
            <a:gs pos="0">
              <a:schemeClr val="phClr">
                <a:tint val="83000"/>
                <a:shade val="100000"/>
                <a:satMod val="100000"/>
              </a:schemeClr>
            </a:gs>
            <a:gs pos="100000">
              <a:schemeClr val="phClr">
                <a:tint val="61000"/>
                <a:alpha val="100000"/>
                <a:satMod val="20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</a:schemeClr>
            </a:gs>
            <a:gs pos="100000">
              <a:schemeClr val="phClr">
                <a:tint val="90000"/>
                <a:alpha val="100000"/>
                <a:satMod val="2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0795" cap="flat" cmpd="sng" algn="ctr">
          <a:solidFill>
            <a:schemeClr val="phClr"/>
          </a:solidFill>
          <a:prstDash val="solid"/>
        </a:ln>
        <a:ln w="15240" cap="flat" cmpd="sng" algn="ctr">
          <a:solidFill>
            <a:schemeClr val="phClr">
              <a:tint val="25000"/>
              <a:alpha val="25000"/>
            </a:schemeClr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42924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flat" dir="t">
              <a:rot lat="0" lon="0" rev="3600000"/>
            </a:lightRig>
          </a:scene3d>
          <a:sp3d prstMaterial="flat">
            <a:bevelT w="34925" h="47625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6000"/>
                <a:shade val="100000"/>
                <a:alpha val="100000"/>
                <a:satMod val="140000"/>
              </a:schemeClr>
            </a:gs>
            <a:gs pos="31000">
              <a:schemeClr val="phClr">
                <a:tint val="100000"/>
                <a:shade val="90000"/>
                <a:alpha val="100000"/>
              </a:schemeClr>
            </a:gs>
            <a:gs pos="100000">
              <a:schemeClr val="phClr">
                <a:tint val="100000"/>
                <a:shade val="80000"/>
                <a:alpha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hade val="100000"/>
                <a:alpha val="100000"/>
                <a:satMod val="180000"/>
              </a:schemeClr>
            </a:gs>
            <a:gs pos="41000">
              <a:schemeClr val="phClr">
                <a:tint val="100000"/>
                <a:shade val="100000"/>
                <a:alpha val="100000"/>
                <a:satMod val="150000"/>
              </a:schemeClr>
            </a:gs>
            <a:gs pos="100000">
              <a:schemeClr val="phClr">
                <a:tint val="100000"/>
                <a:shade val="65000"/>
                <a:alpha val="100000"/>
              </a:schemeClr>
            </a:gs>
          </a:gsLst>
          <a:path path="circle">
            <a:fillToRect l="50000" t="80000" r="100000" b="10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Indonésie - Sumatra .. 30 11 2017</Template>
  <TotalTime>2</TotalTime>
  <Words>77</Words>
  <Application>Microsoft Office PowerPoint</Application>
  <PresentationFormat>Presentación en pantalla (4:3)</PresentationFormat>
  <Paragraphs>30</Paragraphs>
  <Slides>42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42</vt:i4>
      </vt:variant>
    </vt:vector>
  </HeadingPairs>
  <TitlesOfParts>
    <vt:vector size="48" baseType="lpstr">
      <vt:lpstr>Arial Narrow</vt:lpstr>
      <vt:lpstr>Arial</vt:lpstr>
      <vt:lpstr>Calibri</vt:lpstr>
      <vt:lpstr>Algerian</vt:lpstr>
      <vt:lpstr>Indonésie - Sumatra .. 30 11 2017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1</cp:revision>
  <dcterms:created xsi:type="dcterms:W3CDTF">2019-01-09T09:45:54Z</dcterms:created>
  <dcterms:modified xsi:type="dcterms:W3CDTF">2019-01-09T09:47:54Z</dcterms:modified>
</cp:coreProperties>
</file>