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Default Extension="gif" ContentType="image/gif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3" r:id="rId8"/>
    <p:sldId id="265" r:id="rId9"/>
    <p:sldId id="258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5" r:id="rId21"/>
    <p:sldId id="262" r:id="rId22"/>
    <p:sldId id="278" r:id="rId23"/>
    <p:sldId id="279" r:id="rId24"/>
    <p:sldId id="277" r:id="rId25"/>
    <p:sldId id="264" r:id="rId26"/>
    <p:sldId id="280" r:id="rId27"/>
  </p:sldIdLst>
  <p:sldSz cx="9144000" cy="5718175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GI/no9SVGCXE4UURr2FIQ" hashData="SHK8IRVSywTll4wkhAf3ma2iS7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28" d="100"/>
          <a:sy n="128" d="100"/>
        </p:scale>
        <p:origin x="-84" y="-138"/>
      </p:cViewPr>
      <p:guideLst>
        <p:guide orient="horz" pos="180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413"/>
            <a:ext cx="7772400" cy="12255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088"/>
            <a:ext cx="6400800" cy="1462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FA89A-E23F-4238-A324-9D8461074AA8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EF6C8-C8A9-4BD6-A7F7-1B0B856CB40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5063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4113"/>
            <a:ext cx="7772400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1820E-2451-4630-A774-538FC9CB04EB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FF7140-9461-41F3-BD45-06C8BA2DB19A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D575A-0819-4EDD-876D-3FC0BBCBF8E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193CBB-D05E-44F6-A7AC-4F4EEC0C9DD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B81995-6EDE-47CD-AC3A-133CDF665597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9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81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196975"/>
            <a:ext cx="3008313" cy="3911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B5997D-D860-4571-9333-061B29A245E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2088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305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5163"/>
            <a:ext cx="5486400" cy="671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91827C-CCCB-4EC9-894F-88F7DE524284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86B0E-3C85-4828-9C70-281DBCB301C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99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99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D84F02-62C7-4504-94E4-B775BE5C9E85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342"/>
            <a:ext cx="7772400" cy="122570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299"/>
            <a:ext cx="6400800" cy="14613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A10564-2101-4BF6-A49A-463F10E19E4B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246"/>
            <a:ext cx="2133600" cy="39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26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227763" y="4371975"/>
            <a:ext cx="1795462" cy="865188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Wichita</a:t>
            </a:r>
          </a:p>
        </p:txBody>
      </p:sp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1474788" y="338138"/>
            <a:ext cx="4537075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kern="10" dirty="0" err="1">
                <a:ln w="25400">
                  <a:solidFill>
                    <a:srgbClr val="990099"/>
                  </a:solidFill>
                  <a:round/>
                  <a:headEnd/>
                  <a:tailEnd/>
                </a:ln>
                <a:solidFill>
                  <a:srgbClr val="FF99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Lucida Console"/>
              </a:rPr>
              <a:t>State</a:t>
            </a:r>
            <a:r>
              <a:rPr lang="es-ES" sz="4400" b="1" kern="10" dirty="0">
                <a:ln w="25400">
                  <a:solidFill>
                    <a:srgbClr val="990099"/>
                  </a:solidFill>
                  <a:round/>
                  <a:headEnd/>
                  <a:tailEnd/>
                </a:ln>
                <a:solidFill>
                  <a:srgbClr val="FF99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Lucida Console"/>
              </a:rPr>
              <a:t> of Kansas</a:t>
            </a:r>
          </a:p>
        </p:txBody>
      </p:sp>
      <p:pic>
        <p:nvPicPr>
          <p:cNvPr id="2054" name="Picture 6" descr="CarteK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363" y="3722688"/>
            <a:ext cx="2449512" cy="1922462"/>
          </a:xfrm>
          <a:prstGeom prst="rect">
            <a:avLst/>
          </a:prstGeom>
          <a:noFill/>
          <a:ln w="76200" cmpd="tri">
            <a:solidFill>
              <a:srgbClr val="FF0000"/>
            </a:solidFill>
            <a:prstDash val="sysDot"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8484">
    <p:sndAc>
      <p:stSnd>
        <p:snd r:embed="rId3" name="06 - mack the kni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3789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5091113"/>
            <a:ext cx="8229600" cy="504825"/>
          </a:xfrm>
        </p:spPr>
        <p:txBody>
          <a:bodyPr/>
          <a:lstStyle/>
          <a:p>
            <a:r>
              <a:rPr lang="en-US" sz="2000" b="1">
                <a:solidFill>
                  <a:schemeClr val="bg1"/>
                </a:solidFill>
              </a:rPr>
              <a:t>Newton  Blue Sky-Blue Sky Sculpture, Centennial Park</a:t>
            </a:r>
            <a:endParaRPr lang="fr-CA" sz="20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468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425950"/>
            <a:ext cx="8229600" cy="954088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Dodge  City  Meat</a:t>
            </a:r>
          </a:p>
        </p:txBody>
      </p:sp>
    </p:spTree>
    <p:custDataLst>
      <p:tags r:id="rId1"/>
    </p:custDataLst>
  </p:cSld>
  <p:clrMapOvr>
    <a:masterClrMapping/>
  </p:clrMapOvr>
  <p:transition spd="slow" advTm="6188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227763" y="338138"/>
            <a:ext cx="2674937" cy="9540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Reno County Courthouse Hutchinson</a:t>
            </a:r>
          </a:p>
        </p:txBody>
      </p:sp>
    </p:spTree>
    <p:custDataLst>
      <p:tags r:id="rId1"/>
    </p:custDataLst>
  </p:cSld>
  <p:clrMapOvr>
    <a:masterClrMapping/>
  </p:clrMapOvr>
  <p:transition spd="slow" advTm="676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019675"/>
            <a:ext cx="8229600" cy="554038"/>
          </a:xfrm>
        </p:spPr>
        <p:txBody>
          <a:bodyPr/>
          <a:lstStyle/>
          <a:p>
            <a:r>
              <a:rPr lang="en-US" sz="2000" b="1">
                <a:solidFill>
                  <a:schemeClr val="bg1"/>
                </a:solidFill>
              </a:rPr>
              <a:t>Chalk Formations at Smoky Hills, Gove County</a:t>
            </a:r>
            <a:endParaRPr lang="fr-CA" sz="20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578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771525"/>
            <a:ext cx="2530475" cy="758825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Downtown Lenexa</a:t>
            </a:r>
          </a:p>
        </p:txBody>
      </p:sp>
    </p:spTree>
    <p:custDataLst>
      <p:tags r:id="rId1"/>
    </p:custDataLst>
  </p:cSld>
  <p:clrMapOvr>
    <a:masterClrMapping/>
  </p:clrMapOvr>
  <p:transition spd="slow" advTm="612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651500" y="3435350"/>
            <a:ext cx="3035300" cy="954088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From  Kansas City</a:t>
            </a:r>
          </a:p>
        </p:txBody>
      </p:sp>
    </p:spTree>
    <p:custDataLst>
      <p:tags r:id="rId1"/>
    </p:custDataLst>
  </p:cSld>
  <p:clrMapOvr>
    <a:masterClrMapping/>
  </p:clrMapOvr>
  <p:transition spd="slow" advTm="525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443413"/>
            <a:ext cx="8229600" cy="954087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Church near Junction City</a:t>
            </a:r>
          </a:p>
        </p:txBody>
      </p:sp>
    </p:spTree>
    <p:custDataLst>
      <p:tags r:id="rId1"/>
    </p:custDataLst>
  </p:cSld>
  <p:clrMapOvr>
    <a:masterClrMapping/>
  </p:clrMapOvr>
  <p:transition spd="slow" advTm="6359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204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235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328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516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359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625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8229600" cy="542925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Kansas  Speedway</a:t>
            </a:r>
          </a:p>
        </p:txBody>
      </p:sp>
    </p:spTree>
    <p:custDataLst>
      <p:tags r:id="rId1"/>
    </p:custDataLst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5263"/>
            <a:ext cx="8229600" cy="398462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Kansas State University Campus</a:t>
            </a:r>
          </a:p>
        </p:txBody>
      </p:sp>
    </p:spTree>
    <p:custDataLst>
      <p:tags r:id="rId1"/>
    </p:custDataLst>
  </p:cSld>
  <p:clrMapOvr>
    <a:masterClrMapping/>
  </p:clrMapOvr>
  <p:transition spd="slow" advTm="7718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508625" y="4443413"/>
            <a:ext cx="3467100" cy="9540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Lear Jet (Wichita)</a:t>
            </a:r>
          </a:p>
        </p:txBody>
      </p:sp>
    </p:spTree>
    <p:custDataLst>
      <p:tags r:id="rId1"/>
    </p:custDataLst>
  </p:cSld>
  <p:clrMapOvr>
    <a:masterClrMapping/>
  </p:clrMapOvr>
  <p:transition spd="slow" advTm="7031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07950" y="300038"/>
            <a:ext cx="4824413" cy="398462"/>
          </a:xfrm>
          <a:noFill/>
          <a:ln/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Leavenworth Federal Prison</a:t>
            </a:r>
          </a:p>
        </p:txBody>
      </p:sp>
    </p:spTree>
    <p:custDataLst>
      <p:tags r:id="rId1"/>
    </p:custDataLst>
  </p:cSld>
  <p:clrMapOvr>
    <a:masterClrMapping/>
  </p:clrMapOvr>
  <p:transition spd="slow" advTm="737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641975" y="122238"/>
            <a:ext cx="3322638" cy="792162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Library Garage Art</a:t>
            </a:r>
          </a:p>
        </p:txBody>
      </p:sp>
    </p:spTree>
    <p:custDataLst>
      <p:tags r:id="rId1"/>
    </p:custDataLst>
  </p:cSld>
  <p:clrMapOvr>
    <a:masterClrMapping/>
  </p:clrMapOvr>
  <p:transition spd="slow" advTm="8078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3754438" cy="469900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City of Olathe Kansas</a:t>
            </a:r>
          </a:p>
        </p:txBody>
      </p:sp>
    </p:spTree>
    <p:custDataLst>
      <p:tags r:id="rId1"/>
    </p:custDataLst>
  </p:cSld>
  <p:clrMapOvr>
    <a:masterClrMapping/>
  </p:clrMapOvr>
  <p:transition spd="slow" advTm="6172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22238"/>
            <a:ext cx="4186238" cy="9540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Olathe Kansas city hall</a:t>
            </a:r>
          </a:p>
        </p:txBody>
      </p:sp>
    </p:spTree>
    <p:custDataLst>
      <p:tags r:id="rId1"/>
    </p:custDataLst>
  </p:cSld>
  <p:clrMapOvr>
    <a:masterClrMapping/>
  </p:clrMapOvr>
  <p:transition spd="slow" advTm="6126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28600"/>
            <a:ext cx="2879725" cy="542925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Overland Park</a:t>
            </a:r>
          </a:p>
        </p:txBody>
      </p:sp>
    </p:spTree>
    <p:custDataLst>
      <p:tags r:id="rId1"/>
    </p:custDataLst>
  </p:cSld>
  <p:clrMapOvr>
    <a:masterClrMapping/>
  </p:clrMapOvr>
  <p:transition spd="slow" advTm="5922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22238"/>
            <a:ext cx="4691063" cy="954087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Museum in Wichita</a:t>
            </a:r>
          </a:p>
        </p:txBody>
      </p:sp>
    </p:spTree>
    <p:custDataLst>
      <p:tags r:id="rId1"/>
    </p:custDataLst>
  </p:cSld>
  <p:clrMapOvr>
    <a:masterClrMapping/>
  </p:clrMapOvr>
  <p:transition spd="slow" advTm="604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4298950"/>
            <a:ext cx="2016125" cy="431800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Wichita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23850" y="2211388"/>
            <a:ext cx="201771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CA" sz="1600" b="1">
                <a:solidFill>
                  <a:schemeClr val="bg1"/>
                </a:solidFill>
              </a:rPr>
              <a:t>Photographs taken on the net</a:t>
            </a:r>
            <a:endParaRPr lang="en-CA" sz="1600">
              <a:solidFill>
                <a:schemeClr val="bg1"/>
              </a:solidFill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3579813"/>
            <a:ext cx="4214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b="1">
                <a:solidFill>
                  <a:schemeClr val="bg1"/>
                </a:solidFill>
              </a:rPr>
              <a:t>Music : “ Mack the knife </a:t>
            </a:r>
            <a:r>
              <a:rPr lang="it-IT" b="1">
                <a:solidFill>
                  <a:schemeClr val="bg1"/>
                </a:solidFill>
              </a:rPr>
              <a:t>”</a:t>
            </a:r>
            <a:r>
              <a:rPr lang="en-CA">
                <a:solidFill>
                  <a:schemeClr val="bg1"/>
                </a:solidFill>
              </a:rPr>
              <a:t> </a:t>
            </a:r>
            <a:endParaRPr lang="en-CA" b="1">
              <a:solidFill>
                <a:schemeClr val="bg1"/>
              </a:solidFill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227763" y="3130550"/>
            <a:ext cx="1222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1400" b="1">
                <a:solidFill>
                  <a:schemeClr val="bg1"/>
                </a:solidFill>
              </a:rPr>
              <a:t>Émile</a:t>
            </a:r>
          </a:p>
        </p:txBody>
      </p:sp>
      <p:pic>
        <p:nvPicPr>
          <p:cNvPr id="10250" name="Picture 10" descr="Quebe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3059113"/>
            <a:ext cx="719138" cy="5207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563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5" grpId="0"/>
      <p:bldP spid="102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4241"/>
            <a:ext cx="9144000" cy="1906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847"/>
            <a:ext cx="9144000" cy="41933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247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8382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9188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4440"/>
            <a:ext cx="2362200" cy="1969594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6258"/>
            <a:ext cx="1219200" cy="8259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7877"/>
            <a:ext cx="533400" cy="44474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2624"/>
            <a:ext cx="533400" cy="44474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7371"/>
            <a:ext cx="533400" cy="44474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2117"/>
            <a:ext cx="533400" cy="4447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4|2.6"/>
</p:tagLst>
</file>

<file path=ppt/theme/theme1.xml><?xml version="1.0" encoding="utf-8"?>
<a:theme xmlns:a="http://schemas.openxmlformats.org/drawingml/2006/main" name="kansas-usa-widescreen-emile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kansas-usa-widescreen-emile</Template>
  <TotalTime>2</TotalTime>
  <Words>96</Words>
  <Application>Microsoft Office PowerPoint</Application>
  <PresentationFormat>Personalizado</PresentationFormat>
  <Paragraphs>24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8" baseType="lpstr">
      <vt:lpstr>Arial</vt:lpstr>
      <vt:lpstr>kansas-usa-widescreen-emile</vt:lpstr>
      <vt:lpstr>Diseño predeterminado</vt:lpstr>
      <vt:lpstr>Wichita</vt:lpstr>
      <vt:lpstr>Newton  Blue Sky-Blue Sky Sculpture, Centennial Park</vt:lpstr>
      <vt:lpstr>Dodge  City  Meat</vt:lpstr>
      <vt:lpstr>Reno County Courthouse Hutchinson</vt:lpstr>
      <vt:lpstr>Chalk Formations at Smoky Hills, Gove County</vt:lpstr>
      <vt:lpstr>Downtown Lenexa</vt:lpstr>
      <vt:lpstr>From  Kansas City</vt:lpstr>
      <vt:lpstr>Church near Junction City</vt:lpstr>
      <vt:lpstr>Diapositiva 9</vt:lpstr>
      <vt:lpstr>Diapositiva 10</vt:lpstr>
      <vt:lpstr>Diapositiva 11</vt:lpstr>
      <vt:lpstr>Diapositiva 12</vt:lpstr>
      <vt:lpstr>Diapositiva 13</vt:lpstr>
      <vt:lpstr>Diapositiva 14</vt:lpstr>
      <vt:lpstr>Kansas  Speedway</vt:lpstr>
      <vt:lpstr>Kansas State University Campus</vt:lpstr>
      <vt:lpstr>Lear Jet (Wichita)</vt:lpstr>
      <vt:lpstr>Leavenworth Federal Prison</vt:lpstr>
      <vt:lpstr>Library Garage Art</vt:lpstr>
      <vt:lpstr>City of Olathe Kansas</vt:lpstr>
      <vt:lpstr>Olathe Kansas city hall</vt:lpstr>
      <vt:lpstr>Overland Park</vt:lpstr>
      <vt:lpstr>Museum in Wichita</vt:lpstr>
      <vt:lpstr>Wichita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Wichita</dc:title>
  <dc:creator>FUNDACIO</dc:creator>
  <cp:lastModifiedBy>FUNDACIO</cp:lastModifiedBy>
  <cp:revision>1</cp:revision>
  <dcterms:created xsi:type="dcterms:W3CDTF">2015-05-11T09:35:55Z</dcterms:created>
  <dcterms:modified xsi:type="dcterms:W3CDTF">2015-05-11T09:38:42Z</dcterms:modified>
</cp:coreProperties>
</file>