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71" r:id="rId14"/>
    <p:sldId id="272" r:id="rId15"/>
    <p:sldId id="273" r:id="rId16"/>
    <p:sldId id="276" r:id="rId17"/>
    <p:sldId id="277" r:id="rId18"/>
    <p:sldId id="279" r:id="rId19"/>
    <p:sldId id="280" r:id="rId20"/>
    <p:sldId id="281" r:id="rId21"/>
    <p:sldId id="267" r:id="rId22"/>
    <p:sldId id="275" r:id="rId23"/>
    <p:sldId id="260" r:id="rId24"/>
    <p:sldId id="258" r:id="rId25"/>
    <p:sldId id="282" r:id="rId26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6d0hWYXQy7soFzZkTbdsg==" hashData="vFkMZDm2zRl05aTS12BuXY5BD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396" y="-96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D21A05-15FB-4E8D-A381-71B9E19C1051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B3EC12-157F-448D-9481-7BF7996F45A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43F3E-482C-4DDE-B8EE-E77FC2CD233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64589-5040-466D-8699-2ED6C7A8FD6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8A565-E28F-4101-B75B-0D5A4CB99344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CC9C0-67D7-414C-A7A1-F0CFEADA022F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C4F4A5-DD4A-4DD8-99B8-8F674718FD7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58C0A-00EC-4CA0-B616-ED6D4E4D0A9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0FFDFB-EAC7-4633-8A09-C06CD01935A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380FF7-ED9D-4F87-BD9A-25755049529F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F7FE2-9FBE-4E90-9B12-6550BBE8042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342"/>
            <a:ext cx="7772400" cy="122570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299"/>
            <a:ext cx="6400800" cy="14613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865A3D-04A8-41BF-A850-F308B8C2E971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246"/>
            <a:ext cx="2133600" cy="39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 descr="perfectdiamondz3_aa"/>
          <p:cNvSpPr>
            <a:spLocks noChangeArrowheads="1" noChangeShapeType="1" noTextEdit="1"/>
          </p:cNvSpPr>
          <p:nvPr/>
        </p:nvSpPr>
        <p:spPr bwMode="auto">
          <a:xfrm>
            <a:off x="1979613" y="123825"/>
            <a:ext cx="4608611" cy="86305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err="1">
                <a:ln w="9525">
                  <a:noFill/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State</a:t>
            </a:r>
            <a:r>
              <a:rPr lang="es-ES" sz="9600" kern="1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 of Indiana</a:t>
            </a:r>
          </a:p>
        </p:txBody>
      </p:sp>
      <p:pic>
        <p:nvPicPr>
          <p:cNvPr id="3077" name="Picture 5" descr="Carte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3455988"/>
            <a:ext cx="2735262" cy="2146300"/>
          </a:xfrm>
          <a:prstGeom prst="rect">
            <a:avLst/>
          </a:prstGeom>
          <a:noFill/>
          <a:ln w="88900" cmpd="tri">
            <a:solidFill>
              <a:srgbClr val="FF6600"/>
            </a:solidFill>
            <a:prstDash val="lgDashDot"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7875">
    <p:sndAc>
      <p:stSnd>
        <p:snd r:embed="rId3" name="05 - the song fom 'mouling rou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92500" y="122238"/>
            <a:ext cx="4387850" cy="576262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Indianapolis canal</a:t>
            </a:r>
          </a:p>
        </p:txBody>
      </p:sp>
    </p:spTree>
    <p:custDataLst>
      <p:tags r:id="rId1"/>
    </p:custDataLst>
  </p:cSld>
  <p:clrMapOvr>
    <a:masterClrMapping/>
  </p:clrMapOvr>
  <p:transition spd="slow" advTm="6218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8600"/>
            <a:ext cx="4319588" cy="614363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Downtown Fort Wayne</a:t>
            </a:r>
          </a:p>
        </p:txBody>
      </p:sp>
    </p:spTree>
    <p:custDataLst>
      <p:tags r:id="rId1"/>
    </p:custDataLst>
  </p:cSld>
  <p:clrMapOvr>
    <a:masterClrMapping/>
  </p:clrMapOvr>
  <p:transition spd="slow" advTm="7203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362700" y="122238"/>
            <a:ext cx="2601913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Fort Wayne courthouse</a:t>
            </a:r>
          </a:p>
        </p:txBody>
      </p:sp>
    </p:spTree>
    <p:custDataLst>
      <p:tags r:id="rId1"/>
    </p:custDataLst>
  </p:cSld>
  <p:clrMapOvr>
    <a:masterClrMapping/>
  </p:clrMapOvr>
  <p:transition spd="slow" advTm="567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058863"/>
            <a:ext cx="2674938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Indiana World War Memorial</a:t>
            </a:r>
          </a:p>
        </p:txBody>
      </p:sp>
    </p:spTree>
    <p:custDataLst>
      <p:tags r:id="rId1"/>
    </p:custDataLst>
  </p:cSld>
  <p:clrMapOvr>
    <a:masterClrMapping/>
  </p:clrMapOvr>
  <p:transition spd="slow" advTm="603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22238"/>
            <a:ext cx="3097213" cy="6492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Lafayette</a:t>
            </a:r>
          </a:p>
        </p:txBody>
      </p:sp>
    </p:spTree>
    <p:custDataLst>
      <p:tags r:id="rId1"/>
    </p:custDataLst>
  </p:cSld>
  <p:clrMapOvr>
    <a:masterClrMapping/>
  </p:clrMapOvr>
  <p:transition spd="slow" advTm="7235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22238"/>
            <a:ext cx="2160588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Indiana dunes State Park</a:t>
            </a:r>
          </a:p>
        </p:txBody>
      </p:sp>
    </p:spTree>
    <p:custDataLst>
      <p:tags r:id="rId1"/>
    </p:custDataLst>
  </p:cSld>
  <p:clrMapOvr>
    <a:masterClrMapping/>
  </p:clrMapOvr>
  <p:transition spd="slow" advTm="7391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96838" y="1203325"/>
            <a:ext cx="3251200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Anderson Falls Columbus</a:t>
            </a:r>
          </a:p>
        </p:txBody>
      </p:sp>
    </p:spTree>
    <p:custDataLst>
      <p:tags r:id="rId1"/>
    </p:custDataLst>
  </p:cSld>
  <p:clrMapOvr>
    <a:masterClrMapping/>
  </p:clrMapOvr>
  <p:transition spd="slow" advTm="623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145213" y="122238"/>
            <a:ext cx="2819400" cy="469900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City of Hammond</a:t>
            </a:r>
          </a:p>
        </p:txBody>
      </p:sp>
    </p:spTree>
    <p:custDataLst>
      <p:tags r:id="rId1"/>
    </p:custDataLst>
  </p:cSld>
  <p:clrMapOvr>
    <a:masterClrMapping/>
  </p:clrMapOvr>
  <p:transition spd="slow" advTm="6313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713" y="122238"/>
            <a:ext cx="5400675" cy="5048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Evansville  skyline</a:t>
            </a:r>
          </a:p>
        </p:txBody>
      </p:sp>
    </p:spTree>
    <p:custDataLst>
      <p:tags r:id="rId1"/>
    </p:custDataLst>
  </p:cSld>
  <p:clrMapOvr>
    <a:masterClrMapping/>
  </p:clrMapOvr>
  <p:transition spd="slow" advTm="684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425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844"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579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3969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22238"/>
            <a:ext cx="1873250" cy="7207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Indianapolis courthouse</a:t>
            </a:r>
          </a:p>
        </p:txBody>
      </p:sp>
    </p:spTree>
    <p:custDataLst>
      <p:tags r:id="rId1"/>
    </p:custDataLst>
  </p:cSld>
  <p:clrMapOvr>
    <a:masterClrMapping/>
  </p:clrMapOvr>
  <p:transition spd="slow" advTm="5969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5725"/>
            <a:ext cx="8229600" cy="46990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Irwin Gardens - Columbus</a:t>
            </a:r>
          </a:p>
        </p:txBody>
      </p:sp>
    </p:spTree>
    <p:custDataLst>
      <p:tags r:id="rId1"/>
    </p:custDataLst>
  </p:cSld>
  <p:clrMapOvr>
    <a:masterClrMapping/>
  </p:clrMapOvr>
  <p:transition spd="slow" advTm="5985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22238"/>
            <a:ext cx="2601912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Riverfront Greenway</a:t>
            </a:r>
          </a:p>
        </p:txBody>
      </p:sp>
    </p:spTree>
    <p:custDataLst>
      <p:tags r:id="rId1"/>
    </p:custDataLst>
  </p:cSld>
  <p:clrMapOvr>
    <a:masterClrMapping/>
  </p:clrMapOvr>
  <p:transition spd="slow" advTm="6109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651500" y="122238"/>
            <a:ext cx="2016125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Rochester courthouse</a:t>
            </a:r>
          </a:p>
        </p:txBody>
      </p:sp>
    </p:spTree>
    <p:custDataLst>
      <p:tags r:id="rId1"/>
    </p:custDataLst>
  </p:cSld>
  <p:clrMapOvr>
    <a:masterClrMapping/>
  </p:clrMapOvr>
  <p:transition spd="slow" advTm="601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716463" y="122238"/>
            <a:ext cx="2530475" cy="6492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South bend courthouse</a:t>
            </a:r>
          </a:p>
        </p:txBody>
      </p:sp>
    </p:spTree>
    <p:custDataLst>
      <p:tags r:id="rId1"/>
    </p:custDataLst>
  </p:cSld>
  <p:clrMapOvr>
    <a:masterClrMapping/>
  </p:clrMapOvr>
  <p:transition spd="slow" advTm="6079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291263" y="228600"/>
            <a:ext cx="2601912" cy="614363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Downtown Indianapolis</a:t>
            </a:r>
          </a:p>
        </p:txBody>
      </p:sp>
    </p:spTree>
    <p:custDataLst>
      <p:tags r:id="rId1"/>
    </p:custDataLst>
  </p:cSld>
  <p:clrMapOvr>
    <a:masterClrMapping/>
  </p:clrMapOvr>
  <p:transition spd="slow" advTm="609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22238"/>
            <a:ext cx="2376487" cy="504825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Indianapolis</a:t>
            </a:r>
          </a:p>
        </p:txBody>
      </p:sp>
    </p:spTree>
    <p:custDataLst>
      <p:tags r:id="rId1"/>
    </p:custDataLst>
  </p:cSld>
  <p:clrMapOvr>
    <a:masterClrMapping/>
  </p:clrMapOvr>
  <p:transition spd="slow" advTm="675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227763" y="122238"/>
            <a:ext cx="2087562" cy="9540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Downtown Indianapolis</a:t>
            </a:r>
          </a:p>
        </p:txBody>
      </p:sp>
    </p:spTree>
    <p:custDataLst>
      <p:tags r:id="rId1"/>
    </p:custDataLst>
  </p:cSld>
  <p:clrMapOvr>
    <a:masterClrMapping/>
  </p:clrMapOvr>
  <p:transition spd="slow" advTm="7875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07950" y="2930525"/>
            <a:ext cx="460851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CA" b="1">
                <a:solidFill>
                  <a:schemeClr val="bg1"/>
                </a:solidFill>
              </a:rPr>
              <a:t>East  Pier Lighthouse, Michigan City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23850" y="4875213"/>
            <a:ext cx="41036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600" b="1">
                <a:solidFill>
                  <a:schemeClr val="bg1"/>
                </a:solidFill>
              </a:rPr>
              <a:t>Music :  “The song fom  moulin  rouge” Ray  Conniff</a:t>
            </a:r>
            <a:r>
              <a:rPr lang="en-CA" sz="1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6948488" y="115888"/>
            <a:ext cx="20177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1600" b="1">
                <a:solidFill>
                  <a:schemeClr val="bg1"/>
                </a:solidFill>
              </a:rPr>
              <a:t>Photographs taken on the net</a:t>
            </a:r>
            <a:endParaRPr lang="en-CA" sz="160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2031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4241"/>
            <a:ext cx="9144000" cy="1906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847"/>
            <a:ext cx="9144000" cy="419332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2473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8382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9188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4440"/>
            <a:ext cx="2362200" cy="196959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6258"/>
            <a:ext cx="1219200" cy="82595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7877"/>
            <a:ext cx="533400" cy="44474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2624"/>
            <a:ext cx="533400" cy="44474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7371"/>
            <a:ext cx="533400" cy="44474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2117"/>
            <a:ext cx="533400" cy="4447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4|4.9"/>
</p:tagLst>
</file>

<file path=ppt/theme/theme1.xml><?xml version="1.0" encoding="utf-8"?>
<a:theme xmlns:a="http://schemas.openxmlformats.org/drawingml/2006/main" name="indiana-usa-widescreen-emil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indiana-usa-widescreen-emile</Template>
  <TotalTime>2</TotalTime>
  <Words>84</Words>
  <Application>Microsoft Office PowerPoint</Application>
  <PresentationFormat>Personalizado</PresentationFormat>
  <Paragraphs>23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indiana-usa-widescreen-emile</vt:lpstr>
      <vt:lpstr>Diseño predeterminado</vt:lpstr>
      <vt:lpstr>Diapositiva 1</vt:lpstr>
      <vt:lpstr>Indianapolis canal</vt:lpstr>
      <vt:lpstr>Downtown Fort Wayne</vt:lpstr>
      <vt:lpstr>Fort Wayne courthouse</vt:lpstr>
      <vt:lpstr>Indiana World War Memorial</vt:lpstr>
      <vt:lpstr>Lafayette</vt:lpstr>
      <vt:lpstr>Indiana dunes State Park</vt:lpstr>
      <vt:lpstr>Anderson Falls Columbus</vt:lpstr>
      <vt:lpstr>City of Hammond</vt:lpstr>
      <vt:lpstr>Evansville  skyline</vt:lpstr>
      <vt:lpstr>Diapositiva 11</vt:lpstr>
      <vt:lpstr>Diapositiva 12</vt:lpstr>
      <vt:lpstr>Diapositiva 13</vt:lpstr>
      <vt:lpstr>Diapositiva 14</vt:lpstr>
      <vt:lpstr>Indianapolis courthouse</vt:lpstr>
      <vt:lpstr>Irwin Gardens - Columbus</vt:lpstr>
      <vt:lpstr>Riverfront Greenway</vt:lpstr>
      <vt:lpstr>Rochester courthouse</vt:lpstr>
      <vt:lpstr>South bend courthouse</vt:lpstr>
      <vt:lpstr>Downtown Indianapolis</vt:lpstr>
      <vt:lpstr>Indianapolis</vt:lpstr>
      <vt:lpstr>Downtown Indianapolis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2015-04-28T19:42:14Z</dcterms:created>
  <dcterms:modified xsi:type="dcterms:W3CDTF">2015-04-28T19:44:52Z</dcterms:modified>
</cp:coreProperties>
</file>