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8" r:id="rId25"/>
    <p:sldId id="279" r:id="rId26"/>
    <p:sldId id="280" r:id="rId27"/>
    <p:sldId id="282" r:id="rId28"/>
    <p:sldId id="286" r:id="rId29"/>
    <p:sldId id="287" r:id="rId30"/>
    <p:sldId id="288" r:id="rId31"/>
    <p:sldId id="283" r:id="rId32"/>
    <p:sldId id="284" r:id="rId33"/>
    <p:sldId id="285" r:id="rId34"/>
    <p:sldId id="281" r:id="rId35"/>
    <p:sldId id="291" r:id="rId36"/>
    <p:sldId id="289" r:id="rId37"/>
    <p:sldId id="292" r:id="rId38"/>
    <p:sldId id="290" r:id="rId39"/>
    <p:sldId id="293" r:id="rId40"/>
    <p:sldId id="294" r:id="rId41"/>
    <p:sldId id="295" r:id="rId4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xRaTNt62NzTvk0WO1owZA==" hashData="yXZZ/R2ikhX7sgnpRXJIf0//G/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074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AB0B2-5F0B-4714-A726-537217E40246}" type="datetimeFigureOut">
              <a:rPr lang="de-AT" smtClean="0"/>
              <a:pPr/>
              <a:t>28.12.2019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3FF8B-E814-47F2-AF45-3F8B7DF4055F}" type="slidenum">
              <a:rPr lang="de-AT" smtClean="0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AB0B2-5F0B-4714-A726-537217E40246}" type="datetimeFigureOut">
              <a:rPr lang="de-AT" smtClean="0"/>
              <a:pPr/>
              <a:t>28.12.2019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3FF8B-E814-47F2-AF45-3F8B7DF4055F}" type="slidenum">
              <a:rPr lang="de-AT" smtClean="0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AB0B2-5F0B-4714-A726-537217E40246}" type="datetimeFigureOut">
              <a:rPr lang="de-AT" smtClean="0"/>
              <a:pPr/>
              <a:t>28.12.2019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3FF8B-E814-47F2-AF45-3F8B7DF4055F}" type="slidenum">
              <a:rPr lang="de-AT" smtClean="0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AB0B2-5F0B-4714-A726-537217E40246}" type="datetimeFigureOut">
              <a:rPr lang="de-AT" smtClean="0"/>
              <a:pPr/>
              <a:t>28.12.2019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3FF8B-E814-47F2-AF45-3F8B7DF4055F}" type="slidenum">
              <a:rPr lang="de-AT" smtClean="0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AB0B2-5F0B-4714-A726-537217E40246}" type="datetimeFigureOut">
              <a:rPr lang="de-AT" smtClean="0"/>
              <a:pPr/>
              <a:t>28.12.2019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3FF8B-E814-47F2-AF45-3F8B7DF4055F}" type="slidenum">
              <a:rPr lang="de-AT" smtClean="0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AB0B2-5F0B-4714-A726-537217E40246}" type="datetimeFigureOut">
              <a:rPr lang="de-AT" smtClean="0"/>
              <a:pPr/>
              <a:t>28.12.2019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3FF8B-E814-47F2-AF45-3F8B7DF4055F}" type="slidenum">
              <a:rPr lang="de-AT" smtClean="0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AB0B2-5F0B-4714-A726-537217E40246}" type="datetimeFigureOut">
              <a:rPr lang="de-AT" smtClean="0"/>
              <a:pPr/>
              <a:t>28.12.2019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3FF8B-E814-47F2-AF45-3F8B7DF4055F}" type="slidenum">
              <a:rPr lang="de-AT" smtClean="0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AB0B2-5F0B-4714-A726-537217E40246}" type="datetimeFigureOut">
              <a:rPr lang="de-AT" smtClean="0"/>
              <a:pPr/>
              <a:t>28.12.2019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3FF8B-E814-47F2-AF45-3F8B7DF4055F}" type="slidenum">
              <a:rPr lang="de-AT" smtClean="0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AB0B2-5F0B-4714-A726-537217E40246}" type="datetimeFigureOut">
              <a:rPr lang="de-AT" smtClean="0"/>
              <a:pPr/>
              <a:t>28.12.2019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3FF8B-E814-47F2-AF45-3F8B7DF4055F}" type="slidenum">
              <a:rPr lang="de-AT" smtClean="0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AB0B2-5F0B-4714-A726-537217E40246}" type="datetimeFigureOut">
              <a:rPr lang="de-AT" smtClean="0"/>
              <a:pPr/>
              <a:t>28.12.2019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3FF8B-E814-47F2-AF45-3F8B7DF4055F}" type="slidenum">
              <a:rPr lang="de-AT" smtClean="0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AB0B2-5F0B-4714-A726-537217E40246}" type="datetimeFigureOut">
              <a:rPr lang="de-AT" smtClean="0"/>
              <a:pPr/>
              <a:t>28.12.2019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3FF8B-E814-47F2-AF45-3F8B7DF4055F}" type="slidenum">
              <a:rPr lang="de-AT" smtClean="0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slow" advClick="0" advTm="6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993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58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AB0B2-5F0B-4714-A726-537217E40246}" type="datetimeFigureOut">
              <a:rPr lang="de-AT" smtClean="0"/>
              <a:pPr/>
              <a:t>28.12.2019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3FF8B-E814-47F2-AF45-3F8B7DF4055F}" type="slidenum">
              <a:rPr lang="de-AT" smtClean="0"/>
              <a:pPr/>
              <a:t>‹Nº›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f-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476672"/>
            <a:ext cx="8712968" cy="590465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" name="Grafik 2" descr="flag-80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6136" y="836712"/>
            <a:ext cx="2513856" cy="125692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  <p:sndAc>
      <p:stSnd>
        <p:snd r:embed="rId2" name="Bobby Solo 3.07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6" name="Grafik 5" descr="sri-lanka-mirissa-pla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9144000" cy="576064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9b3f975ccd6b800df35e077c2ae85bb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98-acres-resort-mountains-sri-lanka-el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57-P10005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68760"/>
            <a:ext cx="9144000" cy="4320479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95a62cefbce0068937fd416722d065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97772"/>
            <a:ext cx="9144000" cy="486245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764876_1080x810_Colombo_Sri_Lan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456541313_e4119cfbbc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482737990_St-Clair_E2_80_99s-Falls-sri-lanka-3.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9144000" cy="576064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5157056578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8720"/>
            <a:ext cx="9144000" cy="489654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a3c008f5f7286746a3f5ccbb63cc20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9144000" cy="568863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amari-galle-srilanka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banner-slid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96752"/>
            <a:ext cx="9144000" cy="439248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csm_thinkstockphotos-528340223_2_1_2ad30e5db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4000"/>
            <a:ext cx="9144000" cy="63500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Discover-Sri-Lanka-1024x4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50156"/>
            <a:ext cx="9144000" cy="435768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lour-botanical-gard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9144000" cy="576064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or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220"/>
            <a:ext cx="9144000" cy="6083559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ri-lanka-tea-women-far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4072"/>
            <a:ext cx="9144000" cy="610985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Yala-Lepord-Stone-800x4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WhatsApp-Image-2018-05-09-at-10.01.05-PM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328498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3" name="Grafik 2" descr="sri-lanka-private-inseltraeume-im-indischen-ozean_01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urlaubsguru.de_urlaub-auf-sri-lanka-hotel-koggala-be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9144000" cy="576064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ri-Lanka-Opodo-Travel-Blog-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2962" y="0"/>
            <a:ext cx="8918075" cy="68580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ri-Lanka-Balloon-Ride-Jungle-1024x7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rilanka-benchmar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36712"/>
            <a:ext cx="9144000" cy="518457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  <p:sndAc>
      <p:stSnd>
        <p:snd r:embed="rId2" name="Bobby Solo 3.07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ri-lanka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489654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DSM_1463_Voegel Ceylon Sri Lanka Bundala National Park Blauer Pfau blue peafowl Indian peafowl Peafowl Pf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7190"/>
            <a:ext cx="9144000" cy="610362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getty-1326752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95350"/>
            <a:ext cx="9143999" cy="50673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igiriya-Rock-Sri-Lan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8625"/>
            <a:ext cx="9144000" cy="600075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ri-lanka_hot-air-balloon-1600x9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riLanka-1024x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0582"/>
            <a:ext cx="9144000" cy="611683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60A20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9144000" cy="5760639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Taprobane-Isla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4704"/>
            <a:ext cx="9144000" cy="525658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rangipaniWhiteGalle_C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eacock-sri-lanka-beautiful-wild-625640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92696"/>
            <a:ext cx="9144000" cy="54006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0"/>
            <a:ext cx="3960440" cy="68580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3" name="Grafik 2" descr="Plant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536504" cy="68580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myroad-Kastanienkoepfige-Bienenfress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K8Sz6r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4546"/>
            <a:ext cx="9144000" cy="652890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95a62cefbce0068937fd416722d065f-0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4760" y="0"/>
            <a:ext cx="5914479" cy="6858000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 rot="265832">
            <a:off x="5220072" y="587727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Lg. Irmgard</a:t>
            </a:r>
            <a:endParaRPr lang="de-AT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sie - Sri Lanka1 - Lg. Irmgard .. 12 12 2019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Asie - Sri Lanka1 - Lg. Irmgard .. 12 12 2019</Template>
  <TotalTime>3</TotalTime>
  <Words>19</Words>
  <Application>Microsoft Office PowerPoint</Application>
  <PresentationFormat>Presentación en pantalla (4:3)</PresentationFormat>
  <Paragraphs>3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Asie - Sri Lanka1 - Lg. Irmgard .. 12 12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2019-12-28T19:10:51Z</dcterms:created>
  <dcterms:modified xsi:type="dcterms:W3CDTF">2019-12-28T19:14:29Z</dcterms:modified>
</cp:coreProperties>
</file>