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notesMasterIdLst>
    <p:notesMasterId r:id="rId65"/>
  </p:notesMasterIdLst>
  <p:sldIdLst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  <p:sldId id="391" r:id="rId53"/>
    <p:sldId id="392" r:id="rId54"/>
    <p:sldId id="393" r:id="rId55"/>
    <p:sldId id="394" r:id="rId56"/>
    <p:sldId id="395" r:id="rId57"/>
    <p:sldId id="396" r:id="rId58"/>
    <p:sldId id="397" r:id="rId59"/>
    <p:sldId id="398" r:id="rId60"/>
    <p:sldId id="399" r:id="rId61"/>
    <p:sldId id="400" r:id="rId62"/>
    <p:sldId id="401" r:id="rId63"/>
    <p:sldId id="402" r:id="rId6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/D1OeIOgE3IdpV4bdHUkw" hashData="9DEqQbgBHCf1a3/J6S4HVpUOyQ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92B590-8275-4260-8F44-AAE52805DB6F}" type="datetimeFigureOut">
              <a:rPr lang="es-ES" smtClean="0"/>
              <a:t>10/05/2014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21F551-2D47-4EFF-97CB-FD7982B04D57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749C1-0A62-4083-AB50-AEB6B9B83D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B75EA5-8ADD-4EC4-A0E3-1EEE49FE53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76250"/>
            <a:ext cx="2935287" cy="2071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16238" y="4221163"/>
            <a:ext cx="3214687" cy="2143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51500" y="549275"/>
            <a:ext cx="3000375" cy="2071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-571500" y="2714625"/>
            <a:ext cx="9715500" cy="1428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nl-NL" sz="5400" dirty="0">
                <a:solidFill>
                  <a:schemeClr val="accent2"/>
                </a:solidFill>
                <a:latin typeface="Harlow Solid Italic" pitchFamily="80" charset="0"/>
              </a:rPr>
              <a:t>Spectaculaire foto’s</a:t>
            </a:r>
            <a:endParaRPr lang="hu-HU" sz="5400" dirty="0">
              <a:solidFill>
                <a:schemeClr val="accent2"/>
              </a:solidFill>
              <a:latin typeface="Harlow Solid Italic" pitchFamily="80" charset="0"/>
            </a:endParaRP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0" y="6215063"/>
            <a:ext cx="9358313" cy="1285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spcBef>
                <a:spcPts val="8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hu-HU" sz="3200">
              <a:solidFill>
                <a:srgbClr val="FFFF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>
    <p:sndAc>
      <p:stSnd>
        <p:snd r:embed="rId3" name="Everybody%20Hur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1000" y="0"/>
            <a:ext cx="103108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5138" y="0"/>
            <a:ext cx="96091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50" y="0"/>
            <a:ext cx="94297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6413" y="0"/>
            <a:ext cx="96504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58800" y="0"/>
            <a:ext cx="97028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49263" y="0"/>
            <a:ext cx="95932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3675" y="0"/>
            <a:ext cx="93376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57238" y="0"/>
            <a:ext cx="99012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75" y="-455613"/>
            <a:ext cx="9286875" cy="79565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77913" y="0"/>
            <a:ext cx="102219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36613" y="0"/>
            <a:ext cx="99806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3850" y="-214313"/>
            <a:ext cx="9825038" cy="735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1450" y="0"/>
            <a:ext cx="93154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28688" y="0"/>
            <a:ext cx="52149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0" y="0"/>
            <a:ext cx="48577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9144000" cy="6929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4450"/>
            <a:ext cx="9144000" cy="6902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17513" y="0"/>
            <a:ext cx="95615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5763" y="0"/>
            <a:ext cx="95297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85725"/>
            <a:ext cx="9144000" cy="7515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0800"/>
            <a:ext cx="9144000" cy="6908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9388" y="0"/>
            <a:ext cx="93233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0038" y="0"/>
            <a:ext cx="94440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8913" y="0"/>
            <a:ext cx="93329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7475" y="0"/>
            <a:ext cx="92614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42900" y="0"/>
            <a:ext cx="94869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74700" y="0"/>
            <a:ext cx="99187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4825" y="0"/>
            <a:ext cx="96488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0663" y="-214313"/>
            <a:ext cx="9578976" cy="7286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73125" y="0"/>
            <a:ext cx="103743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3513" y="0"/>
            <a:ext cx="93075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5763" y="0"/>
            <a:ext cx="95297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25" y="-500063"/>
            <a:ext cx="9929813" cy="7786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81000" y="0"/>
            <a:ext cx="103822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1450" y="0"/>
            <a:ext cx="93154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75" y="-285750"/>
            <a:ext cx="9501188" cy="735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4450"/>
            <a:ext cx="9144000" cy="6902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34950" y="0"/>
            <a:ext cx="93789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3538" y="0"/>
            <a:ext cx="95075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-357188" y="5932488"/>
            <a:ext cx="9501188" cy="1066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nl-NL" sz="3200">
                <a:solidFill>
                  <a:srgbClr val="FF0000"/>
                </a:solidFill>
                <a:latin typeface="Script MT Bold" pitchFamily="66" charset="0"/>
              </a:rPr>
              <a:t>                                                           Einde</a:t>
            </a:r>
            <a:endParaRPr lang="hu-HU" sz="3200">
              <a:solidFill>
                <a:srgbClr val="FF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8</TotalTime>
  <Words>64</Words>
  <Application>Microsoft Office PowerPoint</Application>
  <PresentationFormat>Presentación en pantalla (4:3)</PresentationFormat>
  <Paragraphs>30</Paragraphs>
  <Slides>62</Slides>
  <Notes>61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CREACION PROPIA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2014-01-22T10:16:27Z</dcterms:created>
  <dcterms:modified xsi:type="dcterms:W3CDTF">2014-05-10T16:12:58Z</dcterms:modified>
</cp:coreProperties>
</file>