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9" r:id="rId3"/>
    <p:sldId id="300" r:id="rId4"/>
    <p:sldId id="265" r:id="rId5"/>
    <p:sldId id="316" r:id="rId6"/>
    <p:sldId id="268" r:id="rId7"/>
    <p:sldId id="315" r:id="rId8"/>
    <p:sldId id="269" r:id="rId9"/>
    <p:sldId id="309" r:id="rId10"/>
    <p:sldId id="310" r:id="rId11"/>
    <p:sldId id="326" r:id="rId12"/>
    <p:sldId id="311" r:id="rId13"/>
    <p:sldId id="258" r:id="rId14"/>
    <p:sldId id="273" r:id="rId15"/>
    <p:sldId id="304" r:id="rId16"/>
    <p:sldId id="307" r:id="rId17"/>
    <p:sldId id="321" r:id="rId18"/>
    <p:sldId id="276" r:id="rId19"/>
    <p:sldId id="261" r:id="rId20"/>
    <p:sldId id="263" r:id="rId21"/>
    <p:sldId id="302" r:id="rId22"/>
    <p:sldId id="279" r:id="rId23"/>
    <p:sldId id="322" r:id="rId24"/>
    <p:sldId id="280" r:id="rId25"/>
    <p:sldId id="305" r:id="rId26"/>
    <p:sldId id="284" r:id="rId27"/>
    <p:sldId id="281" r:id="rId28"/>
    <p:sldId id="285" r:id="rId29"/>
    <p:sldId id="317" r:id="rId30"/>
    <p:sldId id="329" r:id="rId31"/>
    <p:sldId id="323" r:id="rId32"/>
    <p:sldId id="314" r:id="rId33"/>
    <p:sldId id="292" r:id="rId34"/>
    <p:sldId id="291" r:id="rId35"/>
    <p:sldId id="295" r:id="rId36"/>
    <p:sldId id="296" r:id="rId37"/>
    <p:sldId id="293" r:id="rId38"/>
    <p:sldId id="324" r:id="rId39"/>
    <p:sldId id="325" r:id="rId40"/>
    <p:sldId id="327" r:id="rId41"/>
    <p:sldId id="298" r:id="rId42"/>
    <p:sldId id="297" r:id="rId43"/>
    <p:sldId id="320" r:id="rId44"/>
    <p:sldId id="328" r:id="rId45"/>
    <p:sldId id="330" r:id="rId4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uJp8C05v2Q5sqzhqySkgA==" hashData="wUjhXfo04XRsalTryvd5qNoAo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0D08"/>
    <a:srgbClr val="00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CEEAFA-B496-432A-B8DE-5CFD836E6D5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2379548"/>
      </p:ext>
    </p:extLst>
  </p:cSld>
  <p:clrMapOvr>
    <a:masterClrMapping/>
  </p:clrMapOvr>
  <p:transition spd="med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DD35F-4E00-412E-9277-749935651CB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3757196"/>
      </p:ext>
    </p:extLst>
  </p:cSld>
  <p:clrMapOvr>
    <a:masterClrMapping/>
  </p:clrMapOvr>
  <p:transition spd="med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CC3CB2-5CF8-4CE6-B4EE-424E467C077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5891648"/>
      </p:ext>
    </p:extLst>
  </p:cSld>
  <p:clrMapOvr>
    <a:masterClrMapping/>
  </p:clrMapOvr>
  <p:transition spd="med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C9B1FA-5D34-4792-B208-9FFC226FD17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4374165"/>
      </p:ext>
    </p:extLst>
  </p:cSld>
  <p:clrMapOvr>
    <a:masterClrMapping/>
  </p:clrMapOvr>
  <p:transition spd="med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17542-01B9-47FF-9C94-B37D6D07506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050649"/>
      </p:ext>
    </p:extLst>
  </p:cSld>
  <p:clrMapOvr>
    <a:masterClrMapping/>
  </p:clrMapOvr>
  <p:transition spd="med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80B5A-649B-413B-A1CA-B58A115C236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620930"/>
      </p:ext>
    </p:extLst>
  </p:cSld>
  <p:clrMapOvr>
    <a:masterClrMapping/>
  </p:clrMapOvr>
  <p:transition spd="med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5E5144-C876-4A69-AA82-6078BD6949E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745176"/>
      </p:ext>
    </p:extLst>
  </p:cSld>
  <p:clrMapOvr>
    <a:masterClrMapping/>
  </p:clrMapOvr>
  <p:transition spd="med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EE768-EA91-451E-85C1-20A5CBE1591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0694921"/>
      </p:ext>
    </p:extLst>
  </p:cSld>
  <p:clrMapOvr>
    <a:masterClrMapping/>
  </p:clrMapOvr>
  <p:transition spd="med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F38C6-B729-4D87-87DC-BFD6B5D9F86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8802704"/>
      </p:ext>
    </p:extLst>
  </p:cSld>
  <p:clrMapOvr>
    <a:masterClrMapping/>
  </p:clrMapOvr>
  <p:transition spd="med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D88372-B8FE-483F-86B0-3FF88D5DA84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3915903"/>
      </p:ext>
    </p:extLst>
  </p:cSld>
  <p:clrMapOvr>
    <a:masterClrMapping/>
  </p:clrMapOvr>
  <p:transition spd="med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0050CB-2A14-4ADC-B639-E4A1D73F853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6353271"/>
      </p:ext>
    </p:extLst>
  </p:cSld>
  <p:clrMapOvr>
    <a:masterClrMapping/>
  </p:clrMapOvr>
  <p:transition spd="med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828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F9F518-10B6-4C45-BDE0-B638C738AF7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28164_photo_608x6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7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2800">
                <a:solidFill>
                  <a:srgbClr val="CA0D08"/>
                </a:solidFill>
                <a:latin typeface="Cooper Black" pitchFamily="18" charset="0"/>
              </a:rPr>
              <a:t>SORRENTO Y COSTA AMALFITANA</a:t>
            </a:r>
            <a:br>
              <a:rPr lang="es-ES" sz="2800">
                <a:solidFill>
                  <a:srgbClr val="CA0D08"/>
                </a:solidFill>
                <a:latin typeface="Cooper Black" pitchFamily="18" charset="0"/>
              </a:rPr>
            </a:br>
            <a:r>
              <a:rPr lang="es-ES" sz="2800">
                <a:solidFill>
                  <a:srgbClr val="CA0D08"/>
                </a:solidFill>
                <a:latin typeface="Cooper Black" pitchFamily="18" charset="0"/>
              </a:rPr>
              <a:t>(ITALIA)</a:t>
            </a:r>
          </a:p>
        </p:txBody>
      </p:sp>
      <p:sp>
        <p:nvSpPr>
          <p:cNvPr id="6247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3068638"/>
            <a:ext cx="8229600" cy="3529012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s-ES" sz="1200" dirty="0"/>
          </a:p>
          <a:p>
            <a:pPr>
              <a:lnSpc>
                <a:spcPct val="80000"/>
              </a:lnSpc>
            </a:pPr>
            <a:endParaRPr lang="es-ES" sz="1200" dirty="0"/>
          </a:p>
          <a:p>
            <a:pPr>
              <a:lnSpc>
                <a:spcPct val="80000"/>
              </a:lnSpc>
            </a:pPr>
            <a:endParaRPr lang="es-ES" sz="1200" dirty="0"/>
          </a:p>
          <a:p>
            <a:pPr>
              <a:lnSpc>
                <a:spcPct val="80000"/>
              </a:lnSpc>
            </a:pPr>
            <a:endParaRPr lang="es-ES" sz="1200" dirty="0"/>
          </a:p>
          <a:p>
            <a:pPr>
              <a:lnSpc>
                <a:spcPct val="80000"/>
              </a:lnSpc>
            </a:pPr>
            <a:endParaRPr lang="es-ES" sz="1200" dirty="0"/>
          </a:p>
          <a:p>
            <a:pPr>
              <a:lnSpc>
                <a:spcPct val="80000"/>
              </a:lnSpc>
            </a:pPr>
            <a:endParaRPr lang="es-ES" sz="1200" dirty="0"/>
          </a:p>
          <a:p>
            <a:pPr algn="r">
              <a:lnSpc>
                <a:spcPct val="80000"/>
              </a:lnSpc>
              <a:buFontTx/>
              <a:buNone/>
            </a:pPr>
            <a:r>
              <a:rPr lang="es-ES" dirty="0">
                <a:solidFill>
                  <a:srgbClr val="CA0D08"/>
                </a:solidFill>
                <a:latin typeface="Arial Rounded MT Bold" pitchFamily="34" charset="0"/>
              </a:rPr>
              <a:t>Mario Lanza canta “Torna a </a:t>
            </a:r>
            <a:r>
              <a:rPr lang="es-ES" dirty="0" err="1">
                <a:solidFill>
                  <a:srgbClr val="CA0D08"/>
                </a:solidFill>
                <a:latin typeface="Arial Rounded MT Bold" pitchFamily="34" charset="0"/>
              </a:rPr>
              <a:t>Surriento</a:t>
            </a:r>
            <a:r>
              <a:rPr lang="es-ES" dirty="0">
                <a:solidFill>
                  <a:srgbClr val="CA0D08"/>
                </a:solidFill>
                <a:latin typeface="Arial Rounded MT Bold" pitchFamily="34" charset="0"/>
              </a:rPr>
              <a:t>”</a:t>
            </a:r>
          </a:p>
          <a:p>
            <a:pPr algn="r">
              <a:lnSpc>
                <a:spcPct val="80000"/>
              </a:lnSpc>
            </a:pPr>
            <a:endParaRPr lang="es-ES" sz="2000" dirty="0">
              <a:solidFill>
                <a:srgbClr val="CA0D08"/>
              </a:solidFill>
            </a:endParaRPr>
          </a:p>
          <a:p>
            <a:pPr>
              <a:lnSpc>
                <a:spcPct val="80000"/>
              </a:lnSpc>
            </a:pPr>
            <a:endParaRPr lang="es-ES" sz="1200" dirty="0">
              <a:solidFill>
                <a:srgbClr val="CA0D08"/>
              </a:solidFill>
            </a:endParaRPr>
          </a:p>
          <a:p>
            <a:pPr>
              <a:lnSpc>
                <a:spcPct val="80000"/>
              </a:lnSpc>
            </a:pPr>
            <a:endParaRPr lang="es-ES" sz="1200" dirty="0"/>
          </a:p>
          <a:p>
            <a:pPr>
              <a:lnSpc>
                <a:spcPct val="80000"/>
              </a:lnSpc>
            </a:pPr>
            <a:endParaRPr lang="es-ES" sz="1200" dirty="0"/>
          </a:p>
          <a:p>
            <a:pPr>
              <a:lnSpc>
                <a:spcPct val="80000"/>
              </a:lnSpc>
            </a:pPr>
            <a:endParaRPr lang="es-ES" sz="1200" dirty="0"/>
          </a:p>
          <a:p>
            <a:pPr>
              <a:lnSpc>
                <a:spcPct val="80000"/>
              </a:lnSpc>
            </a:pPr>
            <a:endParaRPr lang="es-ES" sz="1200" dirty="0"/>
          </a:p>
          <a:p>
            <a:pPr marL="0" indent="0">
              <a:lnSpc>
                <a:spcPct val="80000"/>
              </a:lnSpc>
              <a:buNone/>
            </a:pPr>
            <a:endParaRPr lang="es-ES" sz="1200" dirty="0"/>
          </a:p>
        </p:txBody>
      </p:sp>
      <p:pic>
        <p:nvPicPr>
          <p:cNvPr id="62472" name="sorr199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orrento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624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24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24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24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60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472"/>
                </p:tgtEl>
              </p:cMediaNode>
            </p:audio>
          </p:childTnLst>
        </p:cTn>
      </p:par>
    </p:tnLst>
    <p:bldLst>
      <p:bldP spid="624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8" name="Picture 6" descr="shutterstock_109347629-posit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costiera_amalfitan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323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hotel_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075" y="0"/>
            <a:ext cx="43529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4" descr="positano-amalfi-coa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Positano (hozinj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positano-costa-amalfita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napo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Positano terrazza settecentes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location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5" name="Picture 7" descr="costiera-amalfina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7" name="Picture 9" descr="costa-amalfitan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7" name="Picture 5" descr="510px-Sorrento_Cliff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760" name="Picture 8" descr="Sorrento Mountainside-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213" y="0"/>
            <a:ext cx="46497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5" name="Picture 5" descr="DSC00139-540x3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1" name="Picture 5" descr="ROMA%2B011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uerto-de-Sorr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Viajar-a-Sorrento-Ital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z="3200">
              <a:solidFill>
                <a:schemeClr val="bg1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positano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3" name="Picture 5" descr="costiera-amalfitana-vista-da-rave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 descr="los_miradores_mas_espectaculares_del_planeta_704586811_650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5" name="Picture 5" descr="244452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1" name="Picture 7" descr="patrimonio_adictam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-Amalfi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amalf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amalfi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/>
            <a:endParaRPr lang="es-ES" sz="3200">
              <a:solidFill>
                <a:schemeClr val="bg1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Amalfi, Italia, amalfi, Italia, la costa, la ciudad, roca, casa, barco, tarde, noche wall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Amalfi_Italy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costa_amalfit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5" name="Picture 5" descr="Ravello-Amalfi-Coast-Italy-Europe-1080x19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6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5516563"/>
            <a:ext cx="8229600" cy="1143000"/>
          </a:xfrm>
        </p:spPr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latin typeface="Arial Rounded MT Bold" pitchFamily="34" charset="0"/>
              </a:rPr>
              <a:t>CONTINÚA</a:t>
            </a: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2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SA_006_ravello_amalf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7" name="Picture 5" descr="portovenere-ita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rave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Ravello_Villa_Rufo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5" descr="Villa-Rufo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mino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3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5516563"/>
            <a:ext cx="8229600" cy="1143000"/>
          </a:xfrm>
        </p:spPr>
        <p:txBody>
          <a:bodyPr/>
          <a:lstStyle/>
          <a:p>
            <a:pPr algn="l"/>
            <a:endParaRPr lang="es-ES" sz="3200">
              <a:solidFill>
                <a:schemeClr val="bg1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capri-te-draga-425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5" name="Picture 5" descr="atrani-costa-amalfitan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9" name="Picture 5" descr="amalfi_ita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3" name="Picture 5" descr="meta%2Bde%2Bsorr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Piccolo-borgo-di-Cetara-costiera-amalfit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Terrazza-sulla-costa-amalfitana-di-Fur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-Atra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5" name="Picture 5" descr="atran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endParaRPr lang="es-ES" sz="3200">
              <a:solidFill>
                <a:schemeClr val="bg1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dscf7812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shutterstock_86391778-Amalfi-Torre-Sant_Andr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3" name="Picture 5" descr="sunset%20cityscapes%20architecture%20romantic%20italy%20manarola%20amalfi%20coast%20beaches_ww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1" name="Picture 5" descr="amalfi-italy-wall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5" name="Picture 7" descr="filename-dsc00210-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186-14-48-37-Le%20Fioriere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4900"/>
            <a:ext cx="9144000" cy="321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7" name="Picture 7" descr="site-m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57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1" name="Picture 5" descr="hotel-torre-sarace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 descr="user_50_1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7" name="Picture 5" descr="14165-vistas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35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sz="8000" b="1">
                <a:solidFill>
                  <a:srgbClr val="CA0D08"/>
                </a:solidFill>
                <a:latin typeface="Cooper Black" pitchFamily="18" charset="0"/>
              </a:rPr>
              <a:t>F    i    n</a:t>
            </a: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Sorrento côte Amalfi .. 31 03 2015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Sorrento côte Amalfi .. 31 03 2015</Template>
  <TotalTime>4</TotalTime>
  <Words>32</Words>
  <Application>Microsoft Office PowerPoint</Application>
  <PresentationFormat>Presentación en pantalla (4:3)</PresentationFormat>
  <Paragraphs>17</Paragraphs>
  <Slides>44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50" baseType="lpstr">
      <vt:lpstr>Arial</vt:lpstr>
      <vt:lpstr>Cooper Black</vt:lpstr>
      <vt:lpstr>Arial Rounded MT Bold</vt:lpstr>
      <vt:lpstr>Bradley Hand ITC</vt:lpstr>
      <vt:lpstr>Italie - Sorrento côte Amalfi .. 31 03 2015</vt:lpstr>
      <vt:lpstr>Diseño predeterminado</vt:lpstr>
      <vt:lpstr>SORRENTO Y COSTA AMALFITANA (ITALIA)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CONTINÚA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    i    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SORRENTO Y COSTA AMALFITANA (ITALIA)</dc:title>
  <dc:creator>Jose Luis</dc:creator>
  <cp:lastModifiedBy>Jose Luis</cp:lastModifiedBy>
  <cp:revision>3</cp:revision>
  <dcterms:created xsi:type="dcterms:W3CDTF">2021-10-31T16:04:25Z</dcterms:created>
  <dcterms:modified xsi:type="dcterms:W3CDTF">2021-10-31T16:08:35Z</dcterms:modified>
</cp:coreProperties>
</file>