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6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20" r:id="rId6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LqTetMFS6iTuUmP8ngEdw==" hashData="pEmxeGwRRDFz1Y7K+hOxCxl7r5I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34" d="100"/>
          <a:sy n="34" d="100"/>
        </p:scale>
        <p:origin x="-84" y="-17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8017A-7C69-4063-B579-FC4FF7FE2286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25CEE-EA29-41E1-A678-8445958D63C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10324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8017A-7C69-4063-B579-FC4FF7FE2286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25CEE-EA29-41E1-A678-8445958D63C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64845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8017A-7C69-4063-B579-FC4FF7FE2286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25CEE-EA29-41E1-A678-8445958D63C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11628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8017A-7C69-4063-B579-FC4FF7FE2286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25CEE-EA29-41E1-A678-8445958D63C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25103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8017A-7C69-4063-B579-FC4FF7FE2286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25CEE-EA29-41E1-A678-8445958D63C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21462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8017A-7C69-4063-B579-FC4FF7FE2286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25CEE-EA29-41E1-A678-8445958D63C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50709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8017A-7C69-4063-B579-FC4FF7FE2286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25CEE-EA29-41E1-A678-8445958D63C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12494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8017A-7C69-4063-B579-FC4FF7FE2286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25CEE-EA29-41E1-A678-8445958D63C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04901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8017A-7C69-4063-B579-FC4FF7FE2286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25CEE-EA29-41E1-A678-8445958D63C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31493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8017A-7C69-4063-B579-FC4FF7FE2286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25CEE-EA29-41E1-A678-8445958D63C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10132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8017A-7C69-4063-B579-FC4FF7FE2286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25CEE-EA29-41E1-A678-8445958D63C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486937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B8017A-7C69-4063-B579-FC4FF7FE2286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25CEE-EA29-41E1-A678-8445958D63C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00612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953657" y="1582340"/>
            <a:ext cx="628468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Sorrento es un municipio italiano de la Ciudad metropolitana de Nápoles, en Campania, que cuenta con unos 16.500 habitantes. Es un popular destino turístico y sus lujosos hoteles han atraído a famosas personalidades como Enrico </a:t>
            </a:r>
            <a:r>
              <a:rPr lang="es-CO" i="1" dirty="0" err="1"/>
              <a:t>Caruso</a:t>
            </a:r>
            <a:r>
              <a:rPr lang="es-CO" i="1" dirty="0"/>
              <a:t> y Luciano Pavarotti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/>
              <a:t>Sorrento se encuentra en la costa septentrional de la península </a:t>
            </a:r>
            <a:r>
              <a:rPr lang="es-CO" i="1" dirty="0" err="1"/>
              <a:t>Sorrentina</a:t>
            </a:r>
            <a:r>
              <a:rPr lang="es-CO" i="1" dirty="0"/>
              <a:t>, de la que es un lugar clave: tiene vistas al golfo de Nápoles y muchos miradores desde donde ver Nápoles (visible a través de la bahía) y el monte Vesubio.</a:t>
            </a:r>
          </a:p>
          <a:p>
            <a:pPr algn="ctr"/>
            <a:r>
              <a:rPr lang="es-CO" i="1" dirty="0"/>
              <a:t>A la ciudad se llega fácilmente desde Nápoles y Pompeya, y está al sureste del fin de la línea férrea </a:t>
            </a:r>
            <a:r>
              <a:rPr lang="es-CO" i="1" dirty="0" err="1"/>
              <a:t>Circumvesuviana</a:t>
            </a:r>
            <a:r>
              <a:rPr lang="es-CO" i="1" dirty="0"/>
              <a:t>. Ferry y aerodeslizadores parten hacia Nápoles, Amalfi, </a:t>
            </a:r>
            <a:r>
              <a:rPr lang="es-CO" i="1" dirty="0" err="1"/>
              <a:t>Positano</a:t>
            </a:r>
            <a:r>
              <a:rPr lang="es-CO" i="1" dirty="0"/>
              <a:t>, </a:t>
            </a:r>
            <a:r>
              <a:rPr lang="es-CO" i="1" dirty="0" err="1"/>
              <a:t>Capri</a:t>
            </a:r>
            <a:r>
              <a:rPr lang="es-CO" i="1" dirty="0"/>
              <a:t> e </a:t>
            </a:r>
            <a:r>
              <a:rPr lang="es-CO" i="1" dirty="0" err="1"/>
              <a:t>Isquia</a:t>
            </a:r>
            <a:r>
              <a:rPr lang="es-CO" i="1" dirty="0"/>
              <a:t>. La estrecha carretera que conecta Sorrento y Amalfi serpentea por los más altos acantilados del Mediterráneo.</a:t>
            </a:r>
          </a:p>
        </p:txBody>
      </p:sp>
      <p:sp>
        <p:nvSpPr>
          <p:cNvPr id="2" name="CuadroTexto 1"/>
          <p:cNvSpPr txBox="1"/>
          <p:nvPr/>
        </p:nvSpPr>
        <p:spPr>
          <a:xfrm rot="1108618">
            <a:off x="9473331" y="688427"/>
            <a:ext cx="2235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</a:t>
            </a:r>
          </a:p>
          <a:p>
            <a:pPr algn="ctr"/>
            <a:r>
              <a:rPr lang="es-CO" sz="1000" b="1" i="1" dirty="0" smtClean="0"/>
              <a:t>Música: Románticos de Cuba-Bolero</a:t>
            </a:r>
            <a:endParaRPr lang="es-CO" sz="1000" b="1" i="1" dirty="0"/>
          </a:p>
        </p:txBody>
      </p:sp>
      <p:pic>
        <p:nvPicPr>
          <p:cNvPr id="6" name="Romanticos_de_Cuba_-_Boler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9064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701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2717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314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498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055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0713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93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739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917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25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995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711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134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306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013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050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102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218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876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004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639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495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91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190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999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641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020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46205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95290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26986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96643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31711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30649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98240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9537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455588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43679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19650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98857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85218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199291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087781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654876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48982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361579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318182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974501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907737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41279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679805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662968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939974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913913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724425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668523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903244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763242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452981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172</Words>
  <Application>Microsoft Office PowerPoint</Application>
  <PresentationFormat>Personalizado</PresentationFormat>
  <Paragraphs>8</Paragraphs>
  <Slides>60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2017-03-03T00:35:09Z</dcterms:created>
  <dcterms:modified xsi:type="dcterms:W3CDTF">2017-03-28T19:12:41Z</dcterms:modified>
</cp:coreProperties>
</file>