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1" r:id="rId3"/>
    <p:sldId id="302" r:id="rId4"/>
    <p:sldId id="257" r:id="rId5"/>
    <p:sldId id="277" r:id="rId6"/>
    <p:sldId id="259" r:id="rId7"/>
    <p:sldId id="288" r:id="rId8"/>
    <p:sldId id="275" r:id="rId9"/>
    <p:sldId id="276" r:id="rId10"/>
    <p:sldId id="258" r:id="rId11"/>
    <p:sldId id="278" r:id="rId12"/>
    <p:sldId id="297" r:id="rId13"/>
    <p:sldId id="291" r:id="rId14"/>
    <p:sldId id="270" r:id="rId15"/>
    <p:sldId id="292" r:id="rId16"/>
    <p:sldId id="269" r:id="rId17"/>
    <p:sldId id="267" r:id="rId18"/>
    <p:sldId id="280" r:id="rId19"/>
    <p:sldId id="260" r:id="rId20"/>
    <p:sldId id="287" r:id="rId21"/>
    <p:sldId id="272" r:id="rId22"/>
    <p:sldId id="283" r:id="rId23"/>
    <p:sldId id="261" r:id="rId24"/>
    <p:sldId id="263" r:id="rId25"/>
    <p:sldId id="262" r:id="rId26"/>
    <p:sldId id="296" r:id="rId27"/>
    <p:sldId id="281" r:id="rId28"/>
    <p:sldId id="271" r:id="rId29"/>
    <p:sldId id="290" r:id="rId30"/>
    <p:sldId id="264" r:id="rId31"/>
    <p:sldId id="265" r:id="rId32"/>
    <p:sldId id="300" r:id="rId33"/>
    <p:sldId id="266" r:id="rId34"/>
    <p:sldId id="279" r:id="rId35"/>
    <p:sldId id="284" r:id="rId36"/>
    <p:sldId id="285" r:id="rId37"/>
    <p:sldId id="268" r:id="rId38"/>
    <p:sldId id="294" r:id="rId39"/>
    <p:sldId id="299" r:id="rId40"/>
    <p:sldId id="256" r:id="rId41"/>
    <p:sldId id="303" r:id="rId42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UjUu3Re4vkJOW8iHwU7iQ==" hashData="5rZIreyNXPdAjAWqplxJ/P4xWI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6980" autoAdjust="0"/>
    <p:restoredTop sz="94660"/>
  </p:normalViewPr>
  <p:slideViewPr>
    <p:cSldViewPr snapToGrid="0">
      <p:cViewPr varScale="1">
        <p:scale>
          <a:sx n="74" d="100"/>
          <a:sy n="74" d="100"/>
        </p:scale>
        <p:origin x="-16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2" d="100"/>
        <a:sy n="62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B13FEB5-C94D-4EF3-A89C-799F71CD9A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A75DF2C5-67CC-4CC2-99CA-5A4F41B75C6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6E4C6F8-2EAD-4E00-BC2E-FB24DB40F8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B3EDCB-220C-4CB0-982A-33F38CCDFCCA}" type="datetimeFigureOut">
              <a:rPr lang="en-US"/>
              <a:pPr>
                <a:defRPr/>
              </a:pPr>
              <a:t>12/28/2019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FBB2EB7-94C6-4547-AFE6-33A081404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306A432-D015-45BC-98F8-E4F2D7DC35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79027A-8640-4837-9A67-68D1FB5108E2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0583415"/>
      </p:ext>
    </p:extLst>
  </p:cSld>
  <p:clrMapOvr>
    <a:masterClrMapping/>
  </p:clrMapOvr>
  <p:transition spd="slow" advTm="55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0C9B42C-3965-4A12-BF15-18202D0FD6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D296E48-D732-4CFF-8E0E-C6BABDFADC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6E4C6F8-2EAD-4E00-BC2E-FB24DB40F8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29DCA3-3E38-468F-AB5E-3B39641EFD83}" type="datetimeFigureOut">
              <a:rPr lang="en-US"/>
              <a:pPr>
                <a:defRPr/>
              </a:pPr>
              <a:t>12/28/2019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FBB2EB7-94C6-4547-AFE6-33A081404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306A432-D015-45BC-98F8-E4F2D7DC35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89D300-6B2B-404E-927F-7202381241AA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315700"/>
      </p:ext>
    </p:extLst>
  </p:cSld>
  <p:clrMapOvr>
    <a:masterClrMapping/>
  </p:clrMapOvr>
  <p:transition spd="slow" advTm="55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118820A-F7FA-47DF-B76B-F90B814DCA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9142F197-61E3-4482-9692-D63EAFFA4E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6E4C6F8-2EAD-4E00-BC2E-FB24DB40F8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FBA6B3-ACD5-47E6-BA61-A82C2354F1F0}" type="datetimeFigureOut">
              <a:rPr lang="en-US"/>
              <a:pPr>
                <a:defRPr/>
              </a:pPr>
              <a:t>12/28/2019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FBB2EB7-94C6-4547-AFE6-33A081404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306A432-D015-45BC-98F8-E4F2D7DC35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D928E5-1ECC-48C9-8160-BC7309A14598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2985009"/>
      </p:ext>
    </p:extLst>
  </p:cSld>
  <p:clrMapOvr>
    <a:masterClrMapping/>
  </p:clrMapOvr>
  <p:transition spd="slow" advTm="55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9AF82A0-B631-4A3B-BEF5-DDE3ED3618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9A7879F-239C-42CE-9F45-6DC15D7195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9450DF5-BD6F-4022-B635-C2EE7117C4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56E4C6F8-2EAD-4E00-BC2E-FB24DB40F8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78677-C051-43D9-BF25-3A87B9F55A97}" type="datetimeFigureOut">
              <a:rPr lang="en-US"/>
              <a:pPr>
                <a:defRPr/>
              </a:pPr>
              <a:t>12/28/2019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CFBB2EB7-94C6-4547-AFE6-33A081404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4306A432-D015-45BC-98F8-E4F2D7DC35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581772-67AC-4340-8B6B-25D780EE554B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0782327"/>
      </p:ext>
    </p:extLst>
  </p:cSld>
  <p:clrMapOvr>
    <a:masterClrMapping/>
  </p:clrMapOvr>
  <p:transition spd="slow" advTm="55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8984B72-C5E1-462B-9321-0F10393A09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F03C64D8-6736-41A0-9D78-989D4600C1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415D43A-446E-41D0-B152-C54802FA75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5BF0DF2B-FE30-4247-8941-DCD25918792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E3988310-4C42-4895-8B9A-17119FDC5C3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xmlns="" id="{56E4C6F8-2EAD-4E00-BC2E-FB24DB40F8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04A3C4-5911-46C1-AA0B-F4869E733377}" type="datetimeFigureOut">
              <a:rPr lang="en-US"/>
              <a:pPr>
                <a:defRPr/>
              </a:pPr>
              <a:t>12/28/2019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="" id="{CFBB2EB7-94C6-4547-AFE6-33A081404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="" id="{4306A432-D015-45BC-98F8-E4F2D7DC35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200476-26A3-433D-B63F-D965913904E5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0998975"/>
      </p:ext>
    </p:extLst>
  </p:cSld>
  <p:clrMapOvr>
    <a:masterClrMapping/>
  </p:clrMapOvr>
  <p:transition spd="slow" advTm="55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822FB69-821E-40BC-ADDD-B0F60E946D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="" id="{56E4C6F8-2EAD-4E00-BC2E-FB24DB40F8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15924F-DD54-4A03-A05D-A8BE371A8E7D}" type="datetimeFigureOut">
              <a:rPr lang="en-US"/>
              <a:pPr>
                <a:defRPr/>
              </a:pPr>
              <a:t>12/28/2019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="" id="{CFBB2EB7-94C6-4547-AFE6-33A081404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="" id="{4306A432-D015-45BC-98F8-E4F2D7DC35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4DC342-9C5A-4751-95F3-E822C39C5BCE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6464336"/>
      </p:ext>
    </p:extLst>
  </p:cSld>
  <p:clrMapOvr>
    <a:masterClrMapping/>
  </p:clrMapOvr>
  <p:transition spd="slow" advTm="55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="" id="{56E4C6F8-2EAD-4E00-BC2E-FB24DB40F8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161D7A-1665-49A1-944A-34620E123055}" type="datetimeFigureOut">
              <a:rPr lang="en-US"/>
              <a:pPr>
                <a:defRPr/>
              </a:pPr>
              <a:t>12/28/2019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xmlns="" id="{CFBB2EB7-94C6-4547-AFE6-33A081404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xmlns="" id="{4306A432-D015-45BC-98F8-E4F2D7DC35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2CBB5E-1003-4E85-A21B-BE26DB5F1CAB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820958"/>
      </p:ext>
    </p:extLst>
  </p:cSld>
  <p:clrMapOvr>
    <a:masterClrMapping/>
  </p:clrMapOvr>
  <p:transition spd="slow" advTm="55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8E4A5AE-4F5C-4A11-8394-E8DB4542DF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E00347F-F46B-4C32-AE62-96ADD18AA2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09D4710-01E3-4053-82DE-E27E42E882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56E4C6F8-2EAD-4E00-BC2E-FB24DB40F8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273C61-3B85-487C-973E-1262D27A9B73}" type="datetimeFigureOut">
              <a:rPr lang="en-US"/>
              <a:pPr>
                <a:defRPr/>
              </a:pPr>
              <a:t>12/28/2019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CFBB2EB7-94C6-4547-AFE6-33A081404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4306A432-D015-45BC-98F8-E4F2D7DC35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AE13E2-F6B4-495E-9D05-C67586241194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7316928"/>
      </p:ext>
    </p:extLst>
  </p:cSld>
  <p:clrMapOvr>
    <a:masterClrMapping/>
  </p:clrMapOvr>
  <p:transition spd="slow" advTm="55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D698914-BB5A-4A9A-A72A-567092B925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A9AB8C1E-13E0-40C4-ADEF-6B391642413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CB9BDB12-C89E-4796-B54D-E8A6C11DBB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56E4C6F8-2EAD-4E00-BC2E-FB24DB40F8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E23A10-EEF9-4831-B684-02460292AA0C}" type="datetimeFigureOut">
              <a:rPr lang="en-US"/>
              <a:pPr>
                <a:defRPr/>
              </a:pPr>
              <a:t>12/28/2019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CFBB2EB7-94C6-4547-AFE6-33A081404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4306A432-D015-45BC-98F8-E4F2D7DC35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F0C3C5-C7E6-442A-976D-530F9C525C55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276100"/>
      </p:ext>
    </p:extLst>
  </p:cSld>
  <p:clrMapOvr>
    <a:masterClrMapping/>
  </p:clrMapOvr>
  <p:transition spd="slow" advTm="55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CE3E24F-882F-4A5D-975D-9336C601E4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B86C49AD-A569-40A0-A45F-23D9EC21D9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6E4C6F8-2EAD-4E00-BC2E-FB24DB40F8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E3150-A7D9-4253-8C7D-EE7265190FF1}" type="datetimeFigureOut">
              <a:rPr lang="en-US"/>
              <a:pPr>
                <a:defRPr/>
              </a:pPr>
              <a:t>12/28/2019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FBB2EB7-94C6-4547-AFE6-33A081404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306A432-D015-45BC-98F8-E4F2D7DC35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74F3F6-BC5A-4A74-9DF4-65B2873F740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315799"/>
      </p:ext>
    </p:extLst>
  </p:cSld>
  <p:clrMapOvr>
    <a:masterClrMapping/>
  </p:clrMapOvr>
  <p:transition spd="slow" advTm="55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3EC3D145-A5E9-4577-B0C9-7120F9BE9D2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5399809A-398C-4FC7-8030-8CD9F4B878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6E4C6F8-2EAD-4E00-BC2E-FB24DB40F8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A5A07E-4A49-49FB-A094-A0407C3E2521}" type="datetimeFigureOut">
              <a:rPr lang="en-US"/>
              <a:pPr>
                <a:defRPr/>
              </a:pPr>
              <a:t>12/28/2019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FBB2EB7-94C6-4547-AFE6-33A081404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306A432-D015-45BC-98F8-E4F2D7DC35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5B8E1D-AC98-4B85-B0DE-EBD61A8B7A5B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536030"/>
      </p:ext>
    </p:extLst>
  </p:cSld>
  <p:clrMapOvr>
    <a:masterClrMapping/>
  </p:clrMapOvr>
  <p:transition spd="slow" advTm="55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26556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6E4C6F8-2EAD-4E00-BC2E-FB24DB40F87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17A284C-9C2D-4FC4-B7EF-490ED7C945F3}" type="datetimeFigureOut">
              <a:rPr lang="en-US"/>
              <a:pPr>
                <a:defRPr/>
              </a:pPr>
              <a:t>12/28/2019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FBB2EB7-94C6-4547-AFE6-33A08140408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306A432-D015-45BC-98F8-E4F2D7DC35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D427D885-1A7D-4AC4-8A5B-99982B8559DD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50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0" y="0"/>
            <a:ext cx="4762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TextBox 3"/>
          <p:cNvSpPr txBox="1">
            <a:spLocks noChangeArrowheads="1"/>
          </p:cNvSpPr>
          <p:nvPr/>
        </p:nvSpPr>
        <p:spPr bwMode="auto">
          <a:xfrm>
            <a:off x="3714750" y="1716088"/>
            <a:ext cx="47466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n-US" sz="2400" b="1" dirty="0" smtClean="0">
                <a:latin typeface="Matura MT Script Capitals" pitchFamily="66" charset="0"/>
              </a:rPr>
              <a:t>Sol de </a:t>
            </a:r>
            <a:r>
              <a:rPr lang="en-US" sz="2400" b="1" dirty="0" err="1" smtClean="0">
                <a:latin typeface="Matura MT Script Capitals" pitchFamily="66" charset="0"/>
              </a:rPr>
              <a:t>verano</a:t>
            </a:r>
            <a:r>
              <a:rPr lang="en-US" sz="2400" b="1" dirty="0" smtClean="0">
                <a:latin typeface="Matura MT Script Capitals" pitchFamily="66" charset="0"/>
              </a:rPr>
              <a:t> </a:t>
            </a:r>
            <a:r>
              <a:rPr lang="en-US" sz="2400" b="1" dirty="0" err="1" smtClean="0">
                <a:latin typeface="Matura MT Script Capitals" pitchFamily="66" charset="0"/>
              </a:rPr>
              <a:t>sobre</a:t>
            </a:r>
            <a:r>
              <a:rPr lang="en-US" sz="2400" b="1" dirty="0" smtClean="0">
                <a:latin typeface="Matura MT Script Capitals" pitchFamily="66" charset="0"/>
              </a:rPr>
              <a:t> el </a:t>
            </a:r>
            <a:r>
              <a:rPr lang="en-US" sz="2400" b="1" dirty="0" err="1" smtClean="0">
                <a:latin typeface="Matura MT Script Capitals" pitchFamily="66" charset="0"/>
              </a:rPr>
              <a:t>océano</a:t>
            </a:r>
            <a:endParaRPr lang="en-US" sz="2400" b="1" dirty="0">
              <a:latin typeface="Matura MT Script Capitals" pitchFamily="66" charset="0"/>
            </a:endParaRPr>
          </a:p>
        </p:txBody>
      </p:sp>
      <p:sp>
        <p:nvSpPr>
          <p:cNvPr id="2052" name="TextBox 4"/>
          <p:cNvSpPr txBox="1">
            <a:spLocks noChangeArrowheads="1"/>
          </p:cNvSpPr>
          <p:nvPr/>
        </p:nvSpPr>
        <p:spPr bwMode="auto">
          <a:xfrm>
            <a:off x="3425825" y="6169660"/>
            <a:ext cx="47307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n-US" b="1" dirty="0">
                <a:latin typeface="Bradley Hand ITC" pitchFamily="66" charset="0"/>
              </a:rPr>
              <a:t>Nostalgia – violin – Joshua Bell</a:t>
            </a:r>
          </a:p>
        </p:txBody>
      </p:sp>
      <p:pic>
        <p:nvPicPr>
          <p:cNvPr id="6" name="04092339.wav">
            <a:hlinkClick r:id="" action="ppaction://media"/>
          </p:cNvPr>
          <p:cNvPicPr>
            <a:picLocks noChangeAspect="1" noChangeArrowheads="1"/>
          </p:cNvPicPr>
          <p:nvPr>
            <a:wavAudioFile r:embed="rId1" name="04098713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" y="0"/>
            <a:ext cx="12126913" cy="806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5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van\Pictures\16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5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5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van\Pictures\2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19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5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6700"/>
            <a:ext cx="12192000" cy="712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5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62000"/>
            <a:ext cx="12192000" cy="76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5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5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van\Pictures\O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14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5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69775" cy="760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5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5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5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23900"/>
            <a:ext cx="12192000" cy="772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5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22163" cy="763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5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7150"/>
            <a:ext cx="12192000" cy="691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5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11250"/>
            <a:ext cx="12192000" cy="809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5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5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van\Pictures\O-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23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5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16000"/>
            <a:ext cx="12192000" cy="787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5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69775" cy="760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5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7150"/>
            <a:ext cx="1218565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5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van\Pictures\19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11213"/>
            <a:ext cx="12192000" cy="827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5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0963" y="0"/>
            <a:ext cx="125110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5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van\Pictures\11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5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5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8263"/>
            <a:ext cx="12192000" cy="692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5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25"/>
            <a:ext cx="12250738" cy="758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5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5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5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5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47825"/>
            <a:ext cx="12192000" cy="1015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5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0188"/>
            <a:ext cx="12122150" cy="708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5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813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5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5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06563"/>
            <a:ext cx="12192000" cy="856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5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5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50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5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4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5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van\Pictures\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-1630363"/>
            <a:ext cx="12177712" cy="9883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3" name="TextBox 1"/>
          <p:cNvSpPr txBox="1">
            <a:spLocks noChangeArrowheads="1"/>
          </p:cNvSpPr>
          <p:nvPr/>
        </p:nvSpPr>
        <p:spPr bwMode="auto">
          <a:xfrm>
            <a:off x="9969500" y="5956300"/>
            <a:ext cx="16732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en-US" sz="3200" dirty="0" err="1">
                <a:solidFill>
                  <a:schemeClr val="bg1"/>
                </a:solidFill>
                <a:latin typeface="Tempus Sans ITC" pitchFamily="82" charset="0"/>
              </a:rPr>
              <a:t>Hy</a:t>
            </a:r>
            <a:r>
              <a:rPr lang="en-US" sz="3200" dirty="0">
                <a:solidFill>
                  <a:schemeClr val="bg1"/>
                </a:solidFill>
                <a:latin typeface="Tempus Sans ITC" pitchFamily="82" charset="0"/>
              </a:rPr>
              <a:t>-Van</a:t>
            </a: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uchers de soleil sur l'océan - Hy Van .. 10 12 219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Couchers de soleil sur l'océan - Hy Van .. 10 12 219</Template>
  <TotalTime>2</TotalTime>
  <Words>29</Words>
  <Application>Microsoft Office PowerPoint</Application>
  <PresentationFormat>Personalizado</PresentationFormat>
  <Paragraphs>5</Paragraphs>
  <Slides>40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8" baseType="lpstr">
      <vt:lpstr>Calibri</vt:lpstr>
      <vt:lpstr>Arial</vt:lpstr>
      <vt:lpstr>Calibri Light</vt:lpstr>
      <vt:lpstr>Matura MT Script Capitals</vt:lpstr>
      <vt:lpstr>Bradley Hand ITC</vt:lpstr>
      <vt:lpstr>Tempus Sans ITC</vt:lpstr>
      <vt:lpstr>Couchers de soleil sur l'océan - Hy Van .. 10 12 219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2019-12-28T16:55:13Z</dcterms:created>
  <dcterms:modified xsi:type="dcterms:W3CDTF">2019-12-28T16:58:04Z</dcterms:modified>
</cp:coreProperties>
</file>