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07" r:id="rId3"/>
    <p:sldId id="310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315" r:id="rId12"/>
    <p:sldId id="264" r:id="rId13"/>
    <p:sldId id="314" r:id="rId14"/>
    <p:sldId id="266" r:id="rId15"/>
    <p:sldId id="265" r:id="rId16"/>
    <p:sldId id="267" r:id="rId17"/>
    <p:sldId id="268" r:id="rId18"/>
    <p:sldId id="271" r:id="rId19"/>
    <p:sldId id="269" r:id="rId20"/>
    <p:sldId id="270" r:id="rId21"/>
    <p:sldId id="272" r:id="rId22"/>
    <p:sldId id="281" r:id="rId23"/>
    <p:sldId id="282" r:id="rId24"/>
    <p:sldId id="273" r:id="rId25"/>
    <p:sldId id="274" r:id="rId26"/>
    <p:sldId id="278" r:id="rId27"/>
    <p:sldId id="277" r:id="rId28"/>
    <p:sldId id="276" r:id="rId29"/>
    <p:sldId id="279" r:id="rId30"/>
    <p:sldId id="280" r:id="rId31"/>
    <p:sldId id="283" r:id="rId32"/>
    <p:sldId id="290" r:id="rId33"/>
    <p:sldId id="289" r:id="rId34"/>
    <p:sldId id="284" r:id="rId35"/>
    <p:sldId id="286" r:id="rId36"/>
    <p:sldId id="287" r:id="rId37"/>
    <p:sldId id="288" r:id="rId38"/>
    <p:sldId id="291" r:id="rId39"/>
    <p:sldId id="292" r:id="rId40"/>
    <p:sldId id="293" r:id="rId41"/>
    <p:sldId id="294" r:id="rId42"/>
    <p:sldId id="295" r:id="rId43"/>
    <p:sldId id="297" r:id="rId44"/>
    <p:sldId id="298" r:id="rId45"/>
    <p:sldId id="300" r:id="rId46"/>
    <p:sldId id="303" r:id="rId47"/>
    <p:sldId id="313" r:id="rId48"/>
    <p:sldId id="301" r:id="rId49"/>
    <p:sldId id="305" r:id="rId50"/>
    <p:sldId id="304" r:id="rId51"/>
    <p:sldId id="306" r:id="rId52"/>
    <p:sldId id="316" r:id="rId53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AkLrmjVPdbnJ2UDiB+gNA==" hashData="VF+3DYPHnVLVTF4NDp0x8NVqD8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4E2FC45-25A7-44A1-9925-874BE28CE0C0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4295032-1612-4076-8B00-9311986CB2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2805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52F670-F8C8-4067-9F52-341B9699C012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1F168-17BA-47E7-9834-FC3A849CC595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F0DFC-8BE2-4745-86D6-5725D07D96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452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11A1E-C449-4C29-B757-96B02F7EBC6F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64C9E-8A53-4A2F-8ABA-C02936DC9E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86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13B48-D4EE-4742-BB70-280E1ED724BE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FF8D3-5CE3-465D-B7F2-F2716B78E5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843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514D2-0AB7-440F-8A05-88B000444D86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A87C0-E6ED-4BF6-82A5-FE31126FA8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07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33677-A010-4E79-9DD3-D62F23F1AE37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5E1F9-94AE-4F24-A9FA-75E424C4FC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914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8DF1D-B082-4B52-B45D-09C884E33CDF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FDD56-FBDE-4E61-A0F1-26383AC389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03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90CAF-9352-4D8E-AE3C-425A4042F024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96B3-F9E0-49B3-AA47-B53AEB957D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73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22249-6C49-4EBD-9EB4-3E1461218876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F1E38-80DA-41C7-9F8C-B5FB8BA856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03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F6881-701A-4748-9912-62832C3C1671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F2D73-9E6A-4C47-B8ED-73F21CC47C6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600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ED63D-DD3F-4D5F-B8FF-A037320AC1B2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D028D-4744-49CC-B43C-84A3A518B2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995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88F0D-3BBA-4D80-A5EE-B14C93647CCE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CDE-E4A1-4406-935D-436C1F2477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3124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31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A40748-FA38-4D59-ACB4-86D5353B46FC}" type="datetimeFigureOut">
              <a:rPr lang="en-US"/>
              <a:pPr>
                <a:defRPr/>
              </a:pPr>
              <a:t>3/6/2021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593F96-679B-4E15-AB44-7EDC41D625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7400" y="1676400"/>
            <a:ext cx="4724400" cy="1143000"/>
          </a:xfrm>
        </p:spPr>
        <p:txBody>
          <a:bodyPr/>
          <a:lstStyle/>
          <a:p>
            <a:pPr eaLnBrk="1" hangingPunct="1"/>
            <a:r>
              <a:rPr lang="en-US" sz="9600" dirty="0" smtClean="0">
                <a:solidFill>
                  <a:srgbClr val="0066D6"/>
                </a:solidFill>
                <a:latin typeface="Monotype Corsiva" pitchFamily="66" charset="0"/>
                <a:cs typeface="Arial" charset="0"/>
              </a:rPr>
              <a:t>Singapur</a:t>
            </a:r>
            <a:endParaRPr lang="en-US" sz="8000" dirty="0" smtClean="0">
              <a:solidFill>
                <a:srgbClr val="0066D6"/>
              </a:solidFill>
              <a:latin typeface="Monotype Corsiva" pitchFamily="66" charset="0"/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87624" y="3068960"/>
            <a:ext cx="6233120" cy="328228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Fotografiado y presentado por Jair (Yair) Moreshet, 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391126" y="6093296"/>
            <a:ext cx="6248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Música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: J.S. Bach, Partita # 2 en Do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menor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</a:t>
            </a:r>
          </a:p>
        </p:txBody>
      </p:sp>
    </p:spTree>
  </p:cSld>
  <p:clrMapOvr>
    <a:masterClrMapping/>
  </p:clrMapOvr>
  <p:transition>
    <p:sndAc>
      <p:stSnd>
        <p:snd r:embed="rId3" name="Bach, Partita 2 in C minor, BWV826, Gould - 2 Allemande 11k -10dB MP3_24kb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51" grpId="0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DATA\GRAPHICS - OTHER\SLIDESHOWS\2009_07_20 Bali\Maps\Indonesia_regions_map tailored 3 Singapor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" y="-130225"/>
            <a:ext cx="7648575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-25986" y="2427238"/>
            <a:ext cx="91440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r>
              <a:rPr lang="es-ES" sz="1600" dirty="0">
                <a:solidFill>
                  <a:srgbClr val="92D050"/>
                </a:solidFill>
              </a:rPr>
              <a:t>Singapur es una ciudad-estado en el archipiélago malayo, fundada como un puesto comercial británico en 1819.</a:t>
            </a:r>
          </a:p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r>
              <a:rPr lang="es-ES" sz="1600" dirty="0">
                <a:solidFill>
                  <a:srgbClr val="92D050"/>
                </a:solidFill>
              </a:rPr>
              <a:t>Creció como una mezcla de tres culturas y grupos étnicos: malayo (los indígenas, musulmanes), </a:t>
            </a:r>
          </a:p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r>
              <a:rPr lang="es-ES" sz="1600" dirty="0">
                <a:solidFill>
                  <a:srgbClr val="92D050"/>
                </a:solidFill>
              </a:rPr>
              <a:t>    (inmigrantes, hindúes) y chinos (inmigrantes), con la cultura de los </a:t>
            </a:r>
            <a:r>
              <a:rPr lang="es-ES" sz="1600" dirty="0" err="1" smtClean="0">
                <a:solidFill>
                  <a:srgbClr val="92D050"/>
                </a:solidFill>
              </a:rPr>
              <a:t>fundadoresañadidamezcla</a:t>
            </a:r>
            <a:r>
              <a:rPr lang="es-ES" sz="1600" dirty="0">
                <a:solidFill>
                  <a:srgbClr val="92D050"/>
                </a:solidFill>
              </a:rPr>
              <a:t>.</a:t>
            </a:r>
          </a:p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r>
              <a:rPr lang="es-ES" sz="1600" dirty="0">
                <a:solidFill>
                  <a:srgbClr val="92D050"/>
                </a:solidFill>
              </a:rPr>
              <a:t>Desde la independencia se convirtió en uno de los países más prósperos del mundo.</a:t>
            </a:r>
          </a:p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r>
              <a:rPr lang="es-ES" sz="1600" dirty="0">
                <a:solidFill>
                  <a:srgbClr val="92D050"/>
                </a:solidFill>
              </a:rPr>
              <a:t>Deportes el puerto más activo del mundo.</a:t>
            </a:r>
          </a:p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r>
              <a:rPr lang="es-ES" sz="1600" dirty="0">
                <a:solidFill>
                  <a:srgbClr val="92D050"/>
                </a:solidFill>
              </a:rPr>
              <a:t>Una ciudad jardín moderna y vibrante (en un clima </a:t>
            </a:r>
            <a:r>
              <a:rPr lang="es-ES" sz="1600" dirty="0" smtClean="0">
                <a:solidFill>
                  <a:srgbClr val="92D050"/>
                </a:solidFill>
              </a:rPr>
              <a:t>tropical)</a:t>
            </a:r>
            <a:endParaRPr lang="es-ES" sz="1600" dirty="0">
              <a:solidFill>
                <a:srgbClr val="92D050"/>
              </a:solidFill>
            </a:endParaRPr>
          </a:p>
          <a:p>
            <a:pPr eaLnBrk="1" hangingPunct="1">
              <a:buClr>
                <a:srgbClr val="FF0000"/>
              </a:buClr>
              <a:buSzPct val="110000"/>
              <a:buFont typeface="Wingdings" pitchFamily="2" charset="2"/>
              <a:buChar char="v"/>
            </a:pPr>
            <a:endParaRPr lang="es-ES" sz="1600" dirty="0">
              <a:solidFill>
                <a:srgbClr val="92D050"/>
              </a:solidFill>
            </a:endParaRPr>
          </a:p>
          <a:p>
            <a:pPr eaLnBrk="1" hangingPunct="1">
              <a:buClr>
                <a:srgbClr val="FF0000"/>
              </a:buClr>
              <a:buSzPct val="110000"/>
            </a:pPr>
            <a:endParaRPr lang="en-US" sz="1600" dirty="0">
              <a:solidFill>
                <a:srgbClr val="92D05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rot="5400000" flipH="1" flipV="1">
            <a:off x="114300" y="2857500"/>
            <a:ext cx="3352800" cy="1447800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89218E-6 L 0 0.3836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2009-07-16_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D:\DATA\GRAPHICS - OTHER\SLIDESHOWS\2009_07_16 Singapore\Photos\2009-07-16_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2009-07-16_4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2009-07-16_7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009-07-16_6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2009-07-16_7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2009-07-16_8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DATA\GRAPHICS - OTHER\SLIDESHOWS\2009_07_16 Singapore\Photos\2009-07-16_08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824"/>
            <a:ext cx="6400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1322" y="2028616"/>
            <a:ext cx="238043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El clima tropical húmedo hace que la actividad al aire libre sea un poco incómoda.</a:t>
            </a:r>
          </a:p>
          <a:p>
            <a:pPr eaLnBrk="1" hangingPunct="1"/>
            <a:endParaRPr lang="es-ES" sz="1600" dirty="0">
              <a:solidFill>
                <a:srgbClr val="0066D6"/>
              </a:solidFill>
            </a:endParaRPr>
          </a:p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Sin embargo, la belleza natural solo beneficia</a:t>
            </a:r>
            <a:r>
              <a:rPr lang="es-ES" sz="1600" dirty="0" smtClean="0">
                <a:solidFill>
                  <a:srgbClr val="0066D6"/>
                </a:solidFill>
              </a:rPr>
              <a:t>. </a:t>
            </a:r>
            <a:endParaRPr lang="es-E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2009-07-17_0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6200" y="1812925"/>
            <a:ext cx="2438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El templo hindú de Sri </a:t>
            </a:r>
            <a:r>
              <a:rPr lang="es-ES" sz="1600" dirty="0" err="1">
                <a:solidFill>
                  <a:srgbClr val="0066D6"/>
                </a:solidFill>
              </a:rPr>
              <a:t>Krishnan</a:t>
            </a:r>
            <a:r>
              <a:rPr lang="es-ES" sz="1600" dirty="0">
                <a:solidFill>
                  <a:srgbClr val="0066D6"/>
                </a:solidFill>
              </a:rPr>
              <a:t> en la moderna calle Waterloo</a:t>
            </a:r>
            <a:endParaRPr lang="en-US" sz="1600" dirty="0">
              <a:solidFill>
                <a:srgbClr val="0066D6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6200" y="3352800"/>
            <a:ext cx="2438400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rgbClr val="0066D6"/>
                </a:solidFill>
              </a:rPr>
              <a:t>(L</a:t>
            </a:r>
            <a:r>
              <a:rPr lang="es-ES" sz="1600" dirty="0" smtClean="0">
                <a:solidFill>
                  <a:srgbClr val="0066D6"/>
                </a:solidFill>
              </a:rPr>
              <a:t>os </a:t>
            </a:r>
            <a:r>
              <a:rPr lang="es-ES" sz="1600" dirty="0">
                <a:solidFill>
                  <a:srgbClr val="0066D6"/>
                </a:solidFill>
              </a:rPr>
              <a:t>puntos de referencia en la calle incluyen el conocido templo chino </a:t>
            </a:r>
            <a:r>
              <a:rPr lang="es-ES" sz="1600" dirty="0" err="1">
                <a:solidFill>
                  <a:srgbClr val="0066D6"/>
                </a:solidFill>
              </a:rPr>
              <a:t>Kwan</a:t>
            </a:r>
            <a:r>
              <a:rPr lang="es-ES" sz="1600" dirty="0">
                <a:solidFill>
                  <a:srgbClr val="0066D6"/>
                </a:solidFill>
              </a:rPr>
              <a:t> </a:t>
            </a:r>
            <a:r>
              <a:rPr lang="es-ES" sz="1600" dirty="0" err="1">
                <a:solidFill>
                  <a:srgbClr val="0066D6"/>
                </a:solidFill>
              </a:rPr>
              <a:t>Im</a:t>
            </a:r>
            <a:r>
              <a:rPr lang="es-ES" sz="1600" dirty="0">
                <a:solidFill>
                  <a:srgbClr val="0066D6"/>
                </a:solidFill>
              </a:rPr>
              <a:t> y la sinagoga más antigua de Singapur, </a:t>
            </a:r>
            <a:r>
              <a:rPr lang="es-ES" sz="1600" dirty="0" err="1">
                <a:solidFill>
                  <a:srgbClr val="0066D6"/>
                </a:solidFill>
              </a:rPr>
              <a:t>Maghain</a:t>
            </a:r>
            <a:r>
              <a:rPr lang="es-ES" sz="1600" dirty="0">
                <a:solidFill>
                  <a:srgbClr val="0066D6"/>
                </a:solidFill>
              </a:rPr>
              <a:t> </a:t>
            </a:r>
            <a:r>
              <a:rPr lang="es-ES" sz="1600" dirty="0" err="1">
                <a:solidFill>
                  <a:srgbClr val="0066D6"/>
                </a:solidFill>
              </a:rPr>
              <a:t>Aboth</a:t>
            </a:r>
            <a:r>
              <a:rPr lang="es-ES" sz="1600" dirty="0">
                <a:solidFill>
                  <a:srgbClr val="0066D6"/>
                </a:solidFill>
              </a:rPr>
              <a:t>).</a:t>
            </a:r>
            <a:r>
              <a:rPr lang="en-US" sz="1600" dirty="0" smtClean="0">
                <a:solidFill>
                  <a:srgbClr val="0066D6"/>
                </a:solidFill>
              </a:rPr>
              <a:t>r </a:t>
            </a:r>
            <a:r>
              <a:rPr lang="en-US" sz="1600" dirty="0">
                <a:solidFill>
                  <a:srgbClr val="0066D6"/>
                </a:solidFill>
              </a:rPr>
              <a:t>landmarks on the street include the well known Kwan </a:t>
            </a:r>
            <a:r>
              <a:rPr lang="en-US" sz="1600" dirty="0" err="1">
                <a:solidFill>
                  <a:srgbClr val="0066D6"/>
                </a:solidFill>
              </a:rPr>
              <a:t>Im</a:t>
            </a:r>
            <a:r>
              <a:rPr lang="en-US" sz="1600" dirty="0">
                <a:solidFill>
                  <a:srgbClr val="0066D6"/>
                </a:solidFill>
              </a:rPr>
              <a:t> Chinese Temple, and the oldest synagogue in Singapore - </a:t>
            </a:r>
            <a:r>
              <a:rPr lang="en-US" sz="1600" dirty="0" err="1">
                <a:solidFill>
                  <a:srgbClr val="0066D6"/>
                </a:solidFill>
              </a:rPr>
              <a:t>Maghain</a:t>
            </a:r>
            <a:r>
              <a:rPr lang="en-US" sz="1600" dirty="0">
                <a:solidFill>
                  <a:srgbClr val="0066D6"/>
                </a:solidFill>
              </a:rPr>
              <a:t> </a:t>
            </a:r>
            <a:r>
              <a:rPr lang="en-US" sz="1600" dirty="0" err="1">
                <a:solidFill>
                  <a:srgbClr val="0066D6"/>
                </a:solidFill>
              </a:rPr>
              <a:t>Aboth</a:t>
            </a:r>
            <a:r>
              <a:rPr lang="en-US" sz="1600" dirty="0">
                <a:solidFill>
                  <a:srgbClr val="0066D6"/>
                </a:solidFill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DATA\GRAPHICS - OTHER\SLIDESHOWS\2009_07_16 Singapore\Photos\2009-07-17_0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2009-07-17_0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2009-07-17_0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2009-07-17_0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D:\DATA\GRAPHICS - OTHER\SLIDESHOWS\2009_07_16 Singapore\Photos\2009-07-17_0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81000"/>
            <a:ext cx="914876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2009-07-17_0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2009-07-17_04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009-07-17_04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2009-07-17_06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2009-07-17_1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009-07-17_1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009-07-17_07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009-07-17_07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19200" y="6443663"/>
            <a:ext cx="6781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El templo Sri </a:t>
            </a:r>
            <a:r>
              <a:rPr lang="es-ES" sz="1600" dirty="0" err="1">
                <a:solidFill>
                  <a:srgbClr val="0066D6"/>
                </a:solidFill>
              </a:rPr>
              <a:t>Veeramakaliamman</a:t>
            </a:r>
            <a:r>
              <a:rPr lang="es-ES" sz="1600" dirty="0">
                <a:solidFill>
                  <a:srgbClr val="0066D6"/>
                </a:solidFill>
              </a:rPr>
              <a:t> en el barrio de “Little India</a:t>
            </a:r>
            <a:r>
              <a:rPr lang="en-US" sz="1600" dirty="0" smtClean="0">
                <a:solidFill>
                  <a:srgbClr val="0066D6"/>
                </a:solidFill>
              </a:rPr>
              <a:t>”.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D:\DATA\GRAPHICS - OTHER\SLIDESHOWS\2009_07_16 Singapore\Photos\2009-07-17_0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62000" y="6443663"/>
            <a:ext cx="8001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Orando hacia la cámara sagrada del sacerdote en el Templo Sri </a:t>
            </a:r>
            <a:r>
              <a:rPr lang="es-ES" sz="1600" dirty="0" err="1">
                <a:solidFill>
                  <a:srgbClr val="0066D6"/>
                </a:solidFill>
              </a:rPr>
              <a:t>Veeramakaliamman</a:t>
            </a:r>
            <a:r>
              <a:rPr lang="es-ES" sz="1600" dirty="0">
                <a:solidFill>
                  <a:srgbClr val="0066D6"/>
                </a:solidFill>
              </a:rPr>
              <a:t>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009-07-17_08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28600" y="1905000"/>
            <a:ext cx="2133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2000" dirty="0">
                <a:solidFill>
                  <a:srgbClr val="0066D6"/>
                </a:solidFill>
              </a:rPr>
              <a:t>El sacerdote en la cámara sagrada del templo Sri </a:t>
            </a:r>
            <a:r>
              <a:rPr lang="es-ES" sz="2000" dirty="0" err="1">
                <a:solidFill>
                  <a:srgbClr val="0066D6"/>
                </a:solidFill>
              </a:rPr>
              <a:t>Veeramakaliamman</a:t>
            </a:r>
            <a:r>
              <a:rPr lang="es-ES" sz="1600" dirty="0">
                <a:solidFill>
                  <a:srgbClr val="0066D6"/>
                </a:solidFill>
              </a:rPr>
              <a:t>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2009-07-17_08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2009-07-17_08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2009-07-17_09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371600" y="6443663"/>
            <a:ext cx="62247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El "comedor de beneficencia" en el templo Sri </a:t>
            </a:r>
            <a:r>
              <a:rPr lang="es-ES" sz="1600" dirty="0" err="1">
                <a:solidFill>
                  <a:srgbClr val="0066D6"/>
                </a:solidFill>
              </a:rPr>
              <a:t>Veeramakaliamman</a:t>
            </a:r>
            <a:r>
              <a:rPr lang="en-US" sz="1600" dirty="0" smtClean="0">
                <a:solidFill>
                  <a:srgbClr val="0066D6"/>
                </a:solidFill>
              </a:rPr>
              <a:t>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2009-07-17_1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2009-07-17_18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2009-07-17_17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2009-07-17_1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143000" y="6094413"/>
            <a:ext cx="7086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2000" dirty="0">
                <a:solidFill>
                  <a:srgbClr val="0066D6"/>
                </a:solidFill>
              </a:rPr>
              <a:t>La entrada para bodas en el templo hindú Sri </a:t>
            </a:r>
            <a:r>
              <a:rPr lang="es-ES" sz="2000" dirty="0" err="1">
                <a:solidFill>
                  <a:srgbClr val="0066D6"/>
                </a:solidFill>
              </a:rPr>
              <a:t>Mariamman</a:t>
            </a:r>
            <a:r>
              <a:rPr lang="es-ES" sz="2000" dirty="0">
                <a:solidFill>
                  <a:srgbClr val="0066D6"/>
                </a:solidFill>
              </a:rPr>
              <a:t>, el más antiguo de Singapur, ubicado en </a:t>
            </a:r>
            <a:r>
              <a:rPr lang="es-ES" sz="2000" dirty="0" err="1">
                <a:solidFill>
                  <a:srgbClr val="0066D6"/>
                </a:solidFill>
              </a:rPr>
              <a:t>Chinatown</a:t>
            </a:r>
            <a:r>
              <a:rPr lang="es-ES" sz="2000" dirty="0">
                <a:solidFill>
                  <a:srgbClr val="0066D6"/>
                </a:solidFill>
              </a:rPr>
              <a:t>.</a:t>
            </a:r>
            <a:endParaRPr lang="en-US" sz="20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2009-07-17_1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2009-07-17_1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2009-07-17_15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2009-07-17_19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2009-07-18_04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51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187624" y="6235149"/>
            <a:ext cx="712413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600" dirty="0">
                <a:solidFill>
                  <a:srgbClr val="0066D6"/>
                </a:solidFill>
              </a:rPr>
              <a:t>Si fuera un animal y tuviera que vivir en un zoológico, el hermoso zoológico tropical de Singapur sería mi elección</a:t>
            </a:r>
            <a:r>
              <a:rPr lang="en-US" sz="1600" dirty="0" smtClean="0">
                <a:solidFill>
                  <a:srgbClr val="0066D6"/>
                </a:solidFill>
              </a:rPr>
              <a:t>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2009-07-18_0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19200" y="6095701"/>
            <a:ext cx="7086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El orangután casi extinto del vecino Borneo, segundo en inteligencia solo por detrás del hombre, vive aquí cómodamente, en su entorno natural.</a:t>
            </a:r>
            <a:r>
              <a:rPr lang="en-US" sz="1600" dirty="0" smtClean="0">
                <a:solidFill>
                  <a:srgbClr val="0066D6"/>
                </a:solidFill>
              </a:rPr>
              <a:t>. 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2009-07-18_06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2009-07-18_07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2009-07-18_07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2009-07-18_10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2009-07-19_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990600" y="6248400"/>
            <a:ext cx="6324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Un teleférico sobre el puerto más concurrido del mundo hasta la isla turística de </a:t>
            </a:r>
            <a:r>
              <a:rPr lang="es-ES" sz="1600" dirty="0" err="1">
                <a:solidFill>
                  <a:srgbClr val="0066D6"/>
                </a:solidFill>
              </a:rPr>
              <a:t>Sentosa</a:t>
            </a:r>
            <a:r>
              <a:rPr lang="es-ES" sz="1600" dirty="0">
                <a:solidFill>
                  <a:srgbClr val="0066D6"/>
                </a:solidFill>
              </a:rPr>
              <a:t>, la versión de Singapur de </a:t>
            </a:r>
            <a:r>
              <a:rPr lang="es-ES" sz="1600" dirty="0" err="1">
                <a:solidFill>
                  <a:srgbClr val="0066D6"/>
                </a:solidFill>
              </a:rPr>
              <a:t>Disneyland</a:t>
            </a:r>
            <a:r>
              <a:rPr lang="es-ES" sz="1600" dirty="0">
                <a:solidFill>
                  <a:srgbClr val="0066D6"/>
                </a:solidFill>
              </a:rPr>
              <a:t>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2009-07-19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2009-07-19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2009-07-19_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2009-07-20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95400" y="6248400"/>
            <a:ext cx="6629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0066D6"/>
                </a:solidFill>
              </a:rPr>
              <a:t>Aunque existen más de 80 mezquitas en Singapur, la Mezquita del Sultán es el verdadero centro de la comunidad musulmana</a:t>
            </a:r>
            <a:r>
              <a:rPr lang="es-ES" sz="1600" dirty="0" smtClean="0">
                <a:solidFill>
                  <a:srgbClr val="0066D6"/>
                </a:solidFill>
              </a:rPr>
              <a:t>..</a:t>
            </a:r>
            <a:endParaRPr lang="en-US" sz="1600" dirty="0">
              <a:solidFill>
                <a:srgbClr val="0066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2009-07-19_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2009-07-20_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ngapu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Singapur</Template>
  <TotalTime>13</TotalTime>
  <Words>380</Words>
  <Application>Microsoft Office PowerPoint</Application>
  <PresentationFormat>Presentación en pantalla (4:3)</PresentationFormat>
  <Paragraphs>26</Paragraphs>
  <Slides>51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Singapur</vt:lpstr>
      <vt:lpstr>Diseño predeterminado</vt:lpstr>
      <vt:lpstr>Singapur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Singapur</dc:title>
  <dc:creator>Jose Luis</dc:creator>
  <cp:lastModifiedBy>Jose Luis</cp:lastModifiedBy>
  <cp:revision>9</cp:revision>
  <dcterms:created xsi:type="dcterms:W3CDTF">2021-03-06T18:01:22Z</dcterms:created>
  <dcterms:modified xsi:type="dcterms:W3CDTF">2021-03-06T18:14:32Z</dcterms:modified>
</cp:coreProperties>
</file>