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90" r:id="rId3"/>
    <p:sldId id="286" r:id="rId4"/>
    <p:sldId id="270" r:id="rId5"/>
    <p:sldId id="274" r:id="rId6"/>
    <p:sldId id="256" r:id="rId7"/>
    <p:sldId id="273" r:id="rId8"/>
    <p:sldId id="272" r:id="rId9"/>
    <p:sldId id="271" r:id="rId10"/>
    <p:sldId id="269" r:id="rId11"/>
    <p:sldId id="267" r:id="rId12"/>
    <p:sldId id="266" r:id="rId13"/>
    <p:sldId id="265" r:id="rId14"/>
    <p:sldId id="264" r:id="rId15"/>
    <p:sldId id="263" r:id="rId16"/>
    <p:sldId id="262" r:id="rId17"/>
    <p:sldId id="259" r:id="rId18"/>
    <p:sldId id="258" r:id="rId19"/>
    <p:sldId id="257" r:id="rId20"/>
    <p:sldId id="276" r:id="rId21"/>
    <p:sldId id="282" r:id="rId22"/>
    <p:sldId id="281" r:id="rId23"/>
    <p:sldId id="280" r:id="rId24"/>
    <p:sldId id="278" r:id="rId25"/>
    <p:sldId id="287" r:id="rId26"/>
    <p:sldId id="285" r:id="rId27"/>
    <p:sldId id="284" r:id="rId28"/>
    <p:sldId id="288" r:id="rId29"/>
    <p:sldId id="283" r:id="rId30"/>
    <p:sldId id="291" r:id="rId31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M4d/LDlnC2iXPAywXYDkA==" hashData="ztbKSAuhvJkectz27RU8xXPZjO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68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E9C1C-B951-4C4F-905D-6A3C1E39181D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774D75-956F-4817-8516-3E178246AFF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00885445"/>
      </p:ext>
    </p:extLst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990321-C541-43F8-B6A7-F8A908B0D966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380CB-5935-469A-A334-F7B9C01594E6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25271715"/>
      </p:ext>
    </p:extLst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C9B30-C5BE-4F2D-97FC-9F0E21CE8B86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9F5D82-3937-47C4-93B7-A1EE9991DF7E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945572"/>
      </p:ext>
    </p:extLst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ECAD1-63C1-4E5F-A777-A991B3C21E93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D7331C-E58D-4C9D-A9BF-77ABAF486E9A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52407597"/>
      </p:ext>
    </p:extLst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3CDE06-3B93-4B85-858A-771681D71045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8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C60E20-580D-4292-928A-8C5A5CF53BA8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32588766"/>
      </p:ext>
    </p:extLst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13B2DD-195D-4960-9074-37DFA9236A61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4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0C3F37-B817-4B44-8BAF-6A3C203FCB5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3004129"/>
      </p:ext>
    </p:extLst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2C14F-8999-484F-A67D-C579BEFF6E78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3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A17101-A651-4BA0-84E2-8462466A6D40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13991155"/>
      </p:ext>
    </p:extLst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BB6EB5-5E44-4802-B201-34D57E8D739E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F6146A-BB21-4430-80DC-D7E74086105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5242401"/>
      </p:ext>
    </p:extLst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7E72E-0C8C-49FD-A710-31FC7F36CF5C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6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67D4FCB-866B-4D24-BCDA-972B9ED9D155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86899806"/>
      </p:ext>
    </p:extLst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4BD0FD-BC8C-40D3-9F59-AE2FDEF702AD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6657B6-E6D7-4E5B-B20F-4826ED77E32F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0922009"/>
      </p:ext>
    </p:extLst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BA48A8-C79E-43F3-ACDD-102C358BE612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B41EDF-7FC9-4173-9CDD-2BC68855DC62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05148869"/>
      </p:ext>
    </p:extLst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3330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Mastertitelformat bearbeiten</a:t>
            </a:r>
            <a:endParaRPr lang="en-US" altLang="de-DE" smtClean="0"/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smtClean="0"/>
              <a:t>Mastertextformat bearbeiten</a:t>
            </a:r>
          </a:p>
          <a:p>
            <a:pPr lvl="1"/>
            <a:r>
              <a:rPr lang="de-DE" altLang="de-DE" smtClean="0"/>
              <a:t>Zweite Ebene</a:t>
            </a:r>
          </a:p>
          <a:p>
            <a:pPr lvl="2"/>
            <a:r>
              <a:rPr lang="de-DE" altLang="de-DE" smtClean="0"/>
              <a:t>Dritte Ebene</a:t>
            </a:r>
          </a:p>
          <a:p>
            <a:pPr lvl="3"/>
            <a:r>
              <a:rPr lang="de-DE" altLang="de-DE" smtClean="0"/>
              <a:t>Vierte Ebene</a:t>
            </a:r>
          </a:p>
          <a:p>
            <a:pPr lvl="4"/>
            <a:r>
              <a:rPr lang="de-DE" altLang="de-DE" smtClean="0"/>
              <a:t>Fünfte Ebene</a:t>
            </a:r>
            <a:endParaRPr lang="en-US" altLang="de-DE" smtClean="0"/>
          </a:p>
        </p:txBody>
      </p:sp>
      <p:sp>
        <p:nvSpPr>
          <p:cNvPr id="4" name="Date Placeholder 3">
            <a:extLst>
              <a:ext uri="{FF2B5EF4-FFF2-40B4-BE49-F238E27FC236}"/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BD47FA-1F88-4310-8754-B34159D3C96C}" type="datetimeFigureOut">
              <a:rPr lang="de-DE"/>
              <a:pPr>
                <a:defRPr/>
              </a:pPr>
              <a:t>20.04.2019</a:t>
            </a:fld>
            <a:endParaRPr lang="de-DE"/>
          </a:p>
        </p:txBody>
      </p:sp>
      <p:sp>
        <p:nvSpPr>
          <p:cNvPr id="5" name="Footer Placeholder 4">
            <a:extLst>
              <a:ext uri="{FF2B5EF4-FFF2-40B4-BE49-F238E27FC236}"/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Slide Number Placeholder 5">
            <a:extLst>
              <a:ext uri="{FF2B5EF4-FFF2-40B4-BE49-F238E27FC236}"/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FFFFFF"/>
                </a:solidFill>
              </a:defRPr>
            </a:lvl1pPr>
          </a:lstStyle>
          <a:p>
            <a:fld id="{C09B1CF7-FC14-490D-BA9D-892C0A3F0DB5}" type="slidenum">
              <a:rPr lang="de-DE"/>
              <a:pPr/>
              <a:t>‹Nº›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split orient="vert"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gif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gif"/><Relationship Id="rId4" Type="http://schemas.openxmlformats.org/officeDocument/2006/relationships/image" Target="../media/image35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Grafik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0"/>
            <a:ext cx="121793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Grafik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13" y="2633663"/>
            <a:ext cx="1433512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Grafik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4100" y="2559050"/>
            <a:ext cx="1947863" cy="1233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Grafik 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700088"/>
            <a:ext cx="5391150" cy="545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feld 14"/>
          <p:cNvSpPr txBox="1">
            <a:spLocks noChangeArrowheads="1"/>
          </p:cNvSpPr>
          <p:nvPr/>
        </p:nvSpPr>
        <p:spPr bwMode="auto">
          <a:xfrm>
            <a:off x="3657600" y="1820863"/>
            <a:ext cx="4681538" cy="153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45720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defTabSz="457200"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defTabSz="457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defTabSz="4572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de-DE" altLang="de-DE" sz="4800" dirty="0" smtClean="0">
                <a:solidFill>
                  <a:srgbClr val="FFFF00"/>
                </a:solidFill>
                <a:latin typeface="Lucida Handwriting" pitchFamily="66" charset="0"/>
              </a:rPr>
              <a:t>Interesante</a:t>
            </a:r>
            <a:endParaRPr lang="de-DE" altLang="de-DE" sz="4800" dirty="0">
              <a:solidFill>
                <a:srgbClr val="FFFF00"/>
              </a:solidFill>
              <a:latin typeface="Lucida Handwriting" pitchFamily="66" charset="0"/>
            </a:endParaRPr>
          </a:p>
          <a:p>
            <a:pPr algn="ctr"/>
            <a:r>
              <a:rPr lang="de-DE" altLang="de-DE" dirty="0" smtClean="0">
                <a:solidFill>
                  <a:srgbClr val="FFFF00"/>
                </a:solidFill>
                <a:latin typeface="Lucida Handwriting" pitchFamily="66" charset="0"/>
              </a:rPr>
              <a:t>(</a:t>
            </a:r>
            <a:r>
              <a:rPr lang="de-DE" altLang="de-DE" dirty="0">
                <a:solidFill>
                  <a:srgbClr val="FFFF00"/>
                </a:solidFill>
                <a:latin typeface="Lucida Handwriting" pitchFamily="66" charset="0"/>
              </a:rPr>
              <a:t>2)</a:t>
            </a:r>
          </a:p>
          <a:p>
            <a:endParaRPr lang="de-DE" altLang="de-DE" sz="1800" dirty="0">
              <a:solidFill>
                <a:srgbClr val="FFFF00"/>
              </a:solidFill>
              <a:latin typeface="Lucida Handwriting" pitchFamily="66" charset="0"/>
            </a:endParaRPr>
          </a:p>
        </p:txBody>
      </p:sp>
      <p:sp>
        <p:nvSpPr>
          <p:cNvPr id="16" name="Textfeld 15"/>
          <p:cNvSpPr txBox="1">
            <a:spLocks noChangeArrowheads="1"/>
          </p:cNvSpPr>
          <p:nvPr/>
        </p:nvSpPr>
        <p:spPr bwMode="auto">
          <a:xfrm>
            <a:off x="3204369" y="3519488"/>
            <a:ext cx="5783262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defTabSz="457200"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defTabSz="457200"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defTabSz="457200"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defTabSz="4572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defTabSz="4572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defTabSz="457200" eaLnBrk="0" fontAlgn="base" hangingPunct="0"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de-DE" altLang="de-DE" sz="8800" dirty="0">
                <a:solidFill>
                  <a:srgbClr val="FFFF00"/>
                </a:solidFill>
                <a:latin typeface="Lucida Calligraphy" pitchFamily="66" charset="0"/>
              </a:rPr>
              <a:t>Singapur</a:t>
            </a:r>
          </a:p>
        </p:txBody>
      </p:sp>
    </p:spTree>
  </p:cSld>
  <p:clrMapOvr>
    <a:masterClrMapping/>
  </p:clrMapOvr>
  <p:transition spd="slow">
    <p:wheel spokes="1"/>
    <p:sndAc>
      <p:stSnd loop="1">
        <p:snd r:embed="rId2" name="Peter Gunn(HR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61975" y="0"/>
            <a:ext cx="10931525" cy="6831013"/>
          </a:xfrm>
        </p:spPr>
      </p:pic>
      <p:pic>
        <p:nvPicPr>
          <p:cNvPr id="3075" name="Grafik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6300" y="3094038"/>
            <a:ext cx="563563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4099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5123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5124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68188" cy="647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6147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6148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0"/>
            <a:ext cx="10285412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7171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7172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8195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8196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9219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9220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0"/>
            <a:ext cx="121824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0243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0244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63" y="0"/>
            <a:ext cx="1029335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Grafi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6297613"/>
            <a:ext cx="682625" cy="48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1267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1268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0"/>
            <a:ext cx="6858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2291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2292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463" y="0"/>
            <a:ext cx="103171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3315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3316" name="Grafi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4339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4340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31863"/>
            <a:ext cx="12149138" cy="496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Grafik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6488" y="4638675"/>
            <a:ext cx="142875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5363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5364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75" y="0"/>
            <a:ext cx="109728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7411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7412" name="Grafik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388" y="0"/>
            <a:ext cx="103092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8435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8436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el 1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sp>
        <p:nvSpPr>
          <p:cNvPr id="19459" name="Untertitel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de-DE" altLang="de-DE" smtClean="0"/>
          </a:p>
        </p:txBody>
      </p:sp>
      <p:pic>
        <p:nvPicPr>
          <p:cNvPr id="19460" name="Grafik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613"/>
            <a:ext cx="12192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238038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3250" y="0"/>
            <a:ext cx="10982325" cy="6862763"/>
          </a:xfr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88825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49363" y="0"/>
            <a:ext cx="9499600" cy="6858000"/>
          </a:xfr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17638" y="0"/>
            <a:ext cx="9144000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63" y="184150"/>
            <a:ext cx="12187237" cy="6451600"/>
          </a:xfr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9338" y="0"/>
            <a:ext cx="10304462" cy="6858000"/>
          </a:xfr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nhaltsplatzhalter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9125" y="9525"/>
            <a:ext cx="10956925" cy="6848475"/>
          </a:xfrm>
        </p:spPr>
      </p:pic>
      <p:pic>
        <p:nvPicPr>
          <p:cNvPr id="29699" name="Grafik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246360">
            <a:off x="7169150" y="2876550"/>
            <a:ext cx="1333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0" name="Grafik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1188" y="2376488"/>
            <a:ext cx="9207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Grafik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4263" y="204788"/>
            <a:ext cx="1090612" cy="136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2" name="Grafik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32375" y="5402263"/>
            <a:ext cx="132397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>
    <p:fade/>
    <p:sndAc>
      <p:stSnd loop="1">
        <p:snd r:embed="rId2" name="EXPLOD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sie - Singapour - Marina Bay .. 21 01 2019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Asie - Singapour - Marina Bay .. 21 01 2019</Template>
  <TotalTime>2</TotalTime>
  <Words>21</Words>
  <Application>Microsoft Office PowerPoint</Application>
  <PresentationFormat>Personalizado</PresentationFormat>
  <Paragraphs>5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6" baseType="lpstr">
      <vt:lpstr>Calibri</vt:lpstr>
      <vt:lpstr>Arial</vt:lpstr>
      <vt:lpstr>Calibri Light</vt:lpstr>
      <vt:lpstr>Lucida Handwriting</vt:lpstr>
      <vt:lpstr>Lucida Calligraphy</vt:lpstr>
      <vt:lpstr>Asie - Singapour - Marina Bay .. 21 01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2019-04-20T20:26:56Z</dcterms:created>
  <dcterms:modified xsi:type="dcterms:W3CDTF">2019-04-20T20:29:56Z</dcterms:modified>
</cp:coreProperties>
</file>