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28" r:id="rId4"/>
    <p:sldId id="274" r:id="rId5"/>
    <p:sldId id="323" r:id="rId6"/>
    <p:sldId id="275" r:id="rId7"/>
    <p:sldId id="279" r:id="rId8"/>
    <p:sldId id="321" r:id="rId9"/>
    <p:sldId id="282" r:id="rId10"/>
    <p:sldId id="287" r:id="rId11"/>
    <p:sldId id="327" r:id="rId12"/>
    <p:sldId id="325" r:id="rId13"/>
    <p:sldId id="326" r:id="rId14"/>
    <p:sldId id="270" r:id="rId15"/>
    <p:sldId id="273" r:id="rId16"/>
    <p:sldId id="272" r:id="rId17"/>
    <p:sldId id="267" r:id="rId18"/>
    <p:sldId id="268" r:id="rId19"/>
    <p:sldId id="269" r:id="rId20"/>
    <p:sldId id="318" r:id="rId21"/>
    <p:sldId id="319" r:id="rId22"/>
    <p:sldId id="320" r:id="rId23"/>
    <p:sldId id="262" r:id="rId24"/>
    <p:sldId id="264" r:id="rId25"/>
    <p:sldId id="322" r:id="rId26"/>
    <p:sldId id="266" r:id="rId27"/>
    <p:sldId id="258" r:id="rId28"/>
    <p:sldId id="286" r:id="rId29"/>
    <p:sldId id="285" r:id="rId30"/>
    <p:sldId id="289" r:id="rId31"/>
    <p:sldId id="288" r:id="rId32"/>
    <p:sldId id="290" r:id="rId33"/>
    <p:sldId id="324" r:id="rId34"/>
    <p:sldId id="291" r:id="rId35"/>
    <p:sldId id="295" r:id="rId36"/>
    <p:sldId id="309" r:id="rId37"/>
    <p:sldId id="316" r:id="rId38"/>
    <p:sldId id="312" r:id="rId39"/>
    <p:sldId id="305" r:id="rId40"/>
    <p:sldId id="293" r:id="rId41"/>
    <p:sldId id="304" r:id="rId42"/>
    <p:sldId id="307" r:id="rId43"/>
    <p:sldId id="313" r:id="rId44"/>
    <p:sldId id="308" r:id="rId45"/>
    <p:sldId id="311" r:id="rId46"/>
    <p:sldId id="298" r:id="rId47"/>
    <p:sldId id="314" r:id="rId48"/>
    <p:sldId id="315" r:id="rId49"/>
    <p:sldId id="310" r:id="rId50"/>
    <p:sldId id="300" r:id="rId51"/>
    <p:sldId id="301" r:id="rId52"/>
    <p:sldId id="329" r:id="rId53"/>
  </p:sldIdLst>
  <p:sldSz cx="9144000" cy="5143500" type="screen16x9"/>
  <p:notesSz cx="6858000" cy="9144000"/>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B2p+T3YSDBLYst4Lg6Ak6Q==" hashData="C50g1yBCFr0Ogbkry2nu5iSCTx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8" d="100"/>
          <a:sy n="48" d="100"/>
        </p:scale>
        <p:origin x="-1146" y="-804"/>
      </p:cViewPr>
      <p:guideLst>
        <p:guide orient="horz" pos="1620"/>
        <p:guide pos="2880"/>
      </p:guideLst>
    </p:cSldViewPr>
  </p:slideViewPr>
  <p:notesTextViewPr>
    <p:cViewPr>
      <p:scale>
        <a:sx n="1" d="1"/>
        <a:sy n="1" d="1"/>
      </p:scale>
      <p:origin x="0" y="0"/>
    </p:cViewPr>
  </p:notesTextViewPr>
  <p:sorterViewPr>
    <p:cViewPr>
      <p:scale>
        <a:sx n="100" d="100"/>
        <a:sy n="100" d="100"/>
      </p:scale>
      <p:origin x="0" y="28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11430986-7183-4580-958A-2313E09ABCA3}" type="datetimeFigureOut">
              <a:rPr lang="fr-FR"/>
              <a:pPr>
                <a:defRPr/>
              </a:pPr>
              <a:t>11/11/2020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DB1D1DA-DBF6-4C11-94FB-BCED342B4CDC}" type="slidenum">
              <a:rPr lang="fr-FR"/>
              <a:pPr>
                <a:defRPr/>
              </a:pPr>
              <a:t>‹Nº›</a:t>
            </a:fld>
            <a:endParaRPr lang="fr-FR"/>
          </a:p>
        </p:txBody>
      </p:sp>
    </p:spTree>
    <p:extLst>
      <p:ext uri="{BB962C8B-B14F-4D97-AF65-F5344CB8AC3E}">
        <p14:creationId xmlns:p14="http://schemas.microsoft.com/office/powerpoint/2010/main" val="3659294542"/>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FB2D81B3-7441-41F6-BC6C-ED34FE6E06C4}" type="datetimeFigureOut">
              <a:rPr lang="fr-FR"/>
              <a:pPr>
                <a:defRPr/>
              </a:pPr>
              <a:t>11/11/2020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07E4763-80FC-4764-9BF3-E21F960031A2}" type="slidenum">
              <a:rPr lang="fr-FR"/>
              <a:pPr>
                <a:defRPr/>
              </a:pPr>
              <a:t>‹Nº›</a:t>
            </a:fld>
            <a:endParaRPr lang="fr-FR"/>
          </a:p>
        </p:txBody>
      </p:sp>
    </p:spTree>
    <p:extLst>
      <p:ext uri="{BB962C8B-B14F-4D97-AF65-F5344CB8AC3E}">
        <p14:creationId xmlns:p14="http://schemas.microsoft.com/office/powerpoint/2010/main" val="688573774"/>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4B3BDA8D-B265-487C-B296-6AEA5B5757E7}" type="datetimeFigureOut">
              <a:rPr lang="fr-FR"/>
              <a:pPr>
                <a:defRPr/>
              </a:pPr>
              <a:t>11/11/2020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96E0D44-5013-4775-A9D9-D30BB063C8A6}" type="slidenum">
              <a:rPr lang="fr-FR"/>
              <a:pPr>
                <a:defRPr/>
              </a:pPr>
              <a:t>‹Nº›</a:t>
            </a:fld>
            <a:endParaRPr lang="fr-FR"/>
          </a:p>
        </p:txBody>
      </p:sp>
    </p:spTree>
    <p:extLst>
      <p:ext uri="{BB962C8B-B14F-4D97-AF65-F5344CB8AC3E}">
        <p14:creationId xmlns:p14="http://schemas.microsoft.com/office/powerpoint/2010/main" val="3251941833"/>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87C8623E-7B95-477D-8CA1-EB5E167B5D4C}" type="datetimeFigureOut">
              <a:rPr lang="fr-FR"/>
              <a:pPr>
                <a:defRPr/>
              </a:pPr>
              <a:t>11/11/2020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8F4B20EB-DF07-41EB-B083-5D649C73C9CB}" type="slidenum">
              <a:rPr lang="fr-FR"/>
              <a:pPr>
                <a:defRPr/>
              </a:pPr>
              <a:t>‹Nº›</a:t>
            </a:fld>
            <a:endParaRPr lang="fr-FR"/>
          </a:p>
        </p:txBody>
      </p:sp>
    </p:spTree>
    <p:extLst>
      <p:ext uri="{BB962C8B-B14F-4D97-AF65-F5344CB8AC3E}">
        <p14:creationId xmlns:p14="http://schemas.microsoft.com/office/powerpoint/2010/main" val="569564837"/>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BD14CC3B-075D-45E2-9522-93E0248AA7D8}" type="datetimeFigureOut">
              <a:rPr lang="fr-FR"/>
              <a:pPr>
                <a:defRPr/>
              </a:pPr>
              <a:t>11/11/2020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10E21938-D5E9-4181-B5C3-B1117B0C52BB}" type="slidenum">
              <a:rPr lang="fr-FR"/>
              <a:pPr>
                <a:defRPr/>
              </a:pPr>
              <a:t>‹Nº›</a:t>
            </a:fld>
            <a:endParaRPr lang="fr-FR"/>
          </a:p>
        </p:txBody>
      </p:sp>
    </p:spTree>
    <p:extLst>
      <p:ext uri="{BB962C8B-B14F-4D97-AF65-F5344CB8AC3E}">
        <p14:creationId xmlns:p14="http://schemas.microsoft.com/office/powerpoint/2010/main" val="3677241438"/>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C2C00C28-CF1D-42BA-85B0-4B3C228CDCE7}" type="datetimeFigureOut">
              <a:rPr lang="fr-FR"/>
              <a:pPr>
                <a:defRPr/>
              </a:pPr>
              <a:t>11/11/2020</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67E1D877-5616-4E37-B62B-CCDC68E0947A}" type="slidenum">
              <a:rPr lang="fr-FR"/>
              <a:pPr>
                <a:defRPr/>
              </a:pPr>
              <a:t>‹Nº›</a:t>
            </a:fld>
            <a:endParaRPr lang="fr-FR"/>
          </a:p>
        </p:txBody>
      </p:sp>
    </p:spTree>
    <p:extLst>
      <p:ext uri="{BB962C8B-B14F-4D97-AF65-F5344CB8AC3E}">
        <p14:creationId xmlns:p14="http://schemas.microsoft.com/office/powerpoint/2010/main" val="2241025357"/>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C11D4FB0-BB6B-4CB0-9E49-D862E5F3271A}" type="datetimeFigureOut">
              <a:rPr lang="fr-FR"/>
              <a:pPr>
                <a:defRPr/>
              </a:pPr>
              <a:t>11/11/2020</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BCE3C3D2-2970-457D-81F8-FC7E7F301767}" type="slidenum">
              <a:rPr lang="fr-FR"/>
              <a:pPr>
                <a:defRPr/>
              </a:pPr>
              <a:t>‹Nº›</a:t>
            </a:fld>
            <a:endParaRPr lang="fr-FR"/>
          </a:p>
        </p:txBody>
      </p:sp>
    </p:spTree>
    <p:extLst>
      <p:ext uri="{BB962C8B-B14F-4D97-AF65-F5344CB8AC3E}">
        <p14:creationId xmlns:p14="http://schemas.microsoft.com/office/powerpoint/2010/main" val="2454574254"/>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89F49FB5-F960-4609-8040-8F6925861966}" type="datetimeFigureOut">
              <a:rPr lang="fr-FR"/>
              <a:pPr>
                <a:defRPr/>
              </a:pPr>
              <a:t>11/11/2020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FCC3DED-BB80-473D-88FF-80C5CA1DA97F}" type="slidenum">
              <a:rPr lang="fr-FR"/>
              <a:pPr>
                <a:defRPr/>
              </a:pPr>
              <a:t>‹Nº›</a:t>
            </a:fld>
            <a:endParaRPr lang="fr-FR"/>
          </a:p>
        </p:txBody>
      </p:sp>
    </p:spTree>
    <p:extLst>
      <p:ext uri="{BB962C8B-B14F-4D97-AF65-F5344CB8AC3E}">
        <p14:creationId xmlns:p14="http://schemas.microsoft.com/office/powerpoint/2010/main" val="713985719"/>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37557E52-254D-42D2-8596-F0033F1FA41C}" type="datetimeFigureOut">
              <a:rPr lang="fr-FR"/>
              <a:pPr>
                <a:defRPr/>
              </a:pPr>
              <a:t>11/11/2020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0AB1335-1822-41FB-B623-8111B7E1109F}" type="slidenum">
              <a:rPr lang="fr-FR"/>
              <a:pPr>
                <a:defRPr/>
              </a:pPr>
              <a:t>‹Nº›</a:t>
            </a:fld>
            <a:endParaRPr lang="fr-FR"/>
          </a:p>
        </p:txBody>
      </p:sp>
    </p:spTree>
    <p:extLst>
      <p:ext uri="{BB962C8B-B14F-4D97-AF65-F5344CB8AC3E}">
        <p14:creationId xmlns:p14="http://schemas.microsoft.com/office/powerpoint/2010/main" val="3119023119"/>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89AEE41-AC63-4E1B-8D1C-193E82E73EE0}" type="datetimeFigureOut">
              <a:rPr lang="fr-FR"/>
              <a:pPr>
                <a:defRPr/>
              </a:pPr>
              <a:t>11/11/2020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D4A551D-1586-452F-B55F-94CD5E3FA9EC}" type="slidenum">
              <a:rPr lang="fr-FR"/>
              <a:pPr>
                <a:defRPr/>
              </a:pPr>
              <a:t>‹Nº›</a:t>
            </a:fld>
            <a:endParaRPr lang="fr-FR"/>
          </a:p>
        </p:txBody>
      </p:sp>
    </p:spTree>
    <p:extLst>
      <p:ext uri="{BB962C8B-B14F-4D97-AF65-F5344CB8AC3E}">
        <p14:creationId xmlns:p14="http://schemas.microsoft.com/office/powerpoint/2010/main" val="2345688927"/>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CE4DE030-B9DC-4545-846A-1C7F52BC66AF}" type="datetimeFigureOut">
              <a:rPr lang="fr-FR"/>
              <a:pPr>
                <a:defRPr/>
              </a:pPr>
              <a:t>11/11/2020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48E29A9-C7C1-4C81-8AA5-B8FE4B611D80}" type="slidenum">
              <a:rPr lang="fr-FR"/>
              <a:pPr>
                <a:defRPr/>
              </a:pPr>
              <a:t>‹Nº›</a:t>
            </a:fld>
            <a:endParaRPr lang="fr-FR"/>
          </a:p>
        </p:txBody>
      </p:sp>
    </p:spTree>
    <p:extLst>
      <p:ext uri="{BB962C8B-B14F-4D97-AF65-F5344CB8AC3E}">
        <p14:creationId xmlns:p14="http://schemas.microsoft.com/office/powerpoint/2010/main" val="4273573785"/>
      </p:ext>
    </p:extLst>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06907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85EA4E8-A75D-4F6C-A6DE-52FC280FC751}" type="datetimeFigureOut">
              <a:rPr lang="fr-FR"/>
              <a:pPr>
                <a:defRPr/>
              </a:pPr>
              <a:t>11/11/2020</a:t>
            </a:fld>
            <a:endParaRPr lang="fr-FR"/>
          </a:p>
        </p:txBody>
      </p:sp>
      <p:sp>
        <p:nvSpPr>
          <p:cNvPr id="5" name="Espace réservé du pied de page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B600719-9CAD-4253-8823-18D5659DCF08}"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re 1"/>
          <p:cNvSpPr>
            <a:spLocks noGrp="1"/>
          </p:cNvSpPr>
          <p:nvPr>
            <p:ph type="ctrTitle"/>
          </p:nvPr>
        </p:nvSpPr>
        <p:spPr>
          <a:xfrm>
            <a:off x="685800" y="1598613"/>
            <a:ext cx="7772400" cy="1101725"/>
          </a:xfrm>
        </p:spPr>
        <p:txBody>
          <a:bodyPr/>
          <a:lstStyle/>
          <a:p>
            <a:endParaRPr lang="fr-FR" altLang="fr-FR" smtClean="0"/>
          </a:p>
        </p:txBody>
      </p:sp>
      <p:sp>
        <p:nvSpPr>
          <p:cNvPr id="3" name="Sous-titre 2"/>
          <p:cNvSpPr>
            <a:spLocks noGrp="1"/>
          </p:cNvSpPr>
          <p:nvPr>
            <p:ph type="subTitle" idx="1"/>
          </p:nvPr>
        </p:nvSpPr>
        <p:spPr/>
        <p:txBody>
          <a:bodyPr rtlCol="0">
            <a:normAutofit/>
          </a:bodyPr>
          <a:lstStyle/>
          <a:p>
            <a:pPr fontAlgn="auto">
              <a:spcAft>
                <a:spcPts val="0"/>
              </a:spcAft>
              <a:buFont typeface="Arial" panose="020B0604020202020204" pitchFamily="34" charset="0"/>
              <a:buNone/>
              <a:defRPr/>
            </a:pPr>
            <a:endParaRPr lang="fr-FR" smtClean="0"/>
          </a:p>
        </p:txBody>
      </p:sp>
      <p:pic>
        <p:nvPicPr>
          <p:cNvPr id="2052" name="Picture 2" descr="Freetow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4" y="-1827213"/>
            <a:ext cx="9294813" cy="697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1115616" y="28848"/>
            <a:ext cx="7799379" cy="1200329"/>
          </a:xfrm>
          <a:prstGeom prst="rect">
            <a:avLst/>
          </a:prstGeom>
        </p:spPr>
        <p:txBody>
          <a:bodyPr wrap="none">
            <a:spAutoFit/>
          </a:bodyPr>
          <a:lstStyle/>
          <a:p>
            <a:r>
              <a:rPr lang="es-ES" sz="7200" i="1" dirty="0" smtClean="0">
                <a:solidFill>
                  <a:schemeClr val="accent6">
                    <a:lumMod val="50000"/>
                  </a:schemeClr>
                </a:solidFill>
                <a:latin typeface="Snap ITC" pitchFamily="82" charset="0"/>
              </a:rPr>
              <a:t>Sierra Leona  </a:t>
            </a:r>
            <a:endParaRPr lang="es-ES" sz="7200" i="1" dirty="0">
              <a:solidFill>
                <a:schemeClr val="accent6">
                  <a:lumMod val="50000"/>
                </a:schemeClr>
              </a:solidFill>
              <a:latin typeface="Snap ITC" pitchFamily="82" charset="0"/>
            </a:endParaRPr>
          </a:p>
        </p:txBody>
      </p:sp>
      <p:sp>
        <p:nvSpPr>
          <p:cNvPr id="4" name="3 CuadroTexto"/>
          <p:cNvSpPr txBox="1"/>
          <p:nvPr/>
        </p:nvSpPr>
        <p:spPr>
          <a:xfrm>
            <a:off x="7452320" y="195486"/>
            <a:ext cx="184731" cy="369332"/>
          </a:xfrm>
          <a:prstGeom prst="rect">
            <a:avLst/>
          </a:prstGeom>
          <a:noFill/>
        </p:spPr>
        <p:txBody>
          <a:bodyPr wrap="none" rtlCol="0">
            <a:spAutoFit/>
          </a:bodyPr>
          <a:lstStyle/>
          <a:p>
            <a:endParaRPr lang="es-ES" dirty="0"/>
          </a:p>
        </p:txBody>
      </p:sp>
    </p:spTree>
  </p:cSld>
  <p:clrMapOvr>
    <a:masterClrMapping/>
  </p:clrMapOvr>
  <p:transition spd="slow">
    <p:split orient="vert"/>
    <p:sndAc>
      <p:stSnd loop="1">
        <p:snd r:embed="rId2" name="I-Tribe ft Lox P - E @ O (Official Audio 2019) 🇸🇱[Mpgun.com].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30000">
              <a:srgbClr val="66008F"/>
            </a:gs>
            <a:gs pos="89999">
              <a:srgbClr val="FF0000"/>
            </a:gs>
            <a:gs pos="99001">
              <a:srgbClr val="BA0066"/>
            </a:gs>
            <a:gs pos="100000">
              <a:srgbClr val="FF8200"/>
            </a:gs>
          </a:gsLst>
          <a:lin ang="5400000"/>
        </a:gradFill>
        <a:effectLst/>
      </p:bgPr>
    </p:bg>
    <p:spTree>
      <p:nvGrpSpPr>
        <p:cNvPr id="1" name=""/>
        <p:cNvGrpSpPr/>
        <p:nvPr/>
      </p:nvGrpSpPr>
      <p:grpSpPr>
        <a:xfrm>
          <a:off x="0" y="0"/>
          <a:ext cx="0" cy="0"/>
          <a:chOff x="0" y="0"/>
          <a:chExt cx="0" cy="0"/>
        </a:xfrm>
      </p:grpSpPr>
      <p:sp>
        <p:nvSpPr>
          <p:cNvPr id="3076" name="Rectangle 3"/>
          <p:cNvSpPr>
            <a:spLocks noChangeArrowheads="1"/>
          </p:cNvSpPr>
          <p:nvPr/>
        </p:nvSpPr>
        <p:spPr bwMode="auto">
          <a:xfrm>
            <a:off x="576263" y="555625"/>
            <a:ext cx="78486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altLang="fr-FR" b="1" dirty="0" smtClean="0">
                <a:solidFill>
                  <a:schemeClr val="bg1"/>
                </a:solidFill>
              </a:rPr>
              <a:t>Sierra Leona es un país de África occidental ubicado en la costa atlántica. Es conocido por las playas de arena blanca que bordean la península de Freetown. La capital, Freetown, conmemora la historia del comercio de esclavos del país con el icónico Cotton </a:t>
            </a:r>
            <a:r>
              <a:rPr lang="es-ES" altLang="fr-FR" b="1" dirty="0" err="1" smtClean="0">
                <a:solidFill>
                  <a:schemeClr val="bg1"/>
                </a:solidFill>
              </a:rPr>
              <a:t>Tree</a:t>
            </a:r>
            <a:r>
              <a:rPr lang="es-ES" altLang="fr-FR" b="1" dirty="0" smtClean="0">
                <a:solidFill>
                  <a:schemeClr val="bg1"/>
                </a:solidFill>
              </a:rPr>
              <a:t> y </a:t>
            </a:r>
            <a:r>
              <a:rPr lang="es-ES" altLang="fr-FR" b="1" dirty="0" err="1" smtClean="0">
                <a:solidFill>
                  <a:schemeClr val="bg1"/>
                </a:solidFill>
              </a:rPr>
              <a:t>King's</a:t>
            </a:r>
            <a:r>
              <a:rPr lang="es-ES" altLang="fr-FR" b="1" dirty="0" smtClean="0">
                <a:solidFill>
                  <a:schemeClr val="bg1"/>
                </a:solidFill>
              </a:rPr>
              <a:t> Yard </a:t>
            </a:r>
            <a:r>
              <a:rPr lang="es-ES" altLang="fr-FR" b="1" dirty="0" err="1" smtClean="0">
                <a:solidFill>
                  <a:schemeClr val="bg1"/>
                </a:solidFill>
              </a:rPr>
              <a:t>Gate</a:t>
            </a:r>
            <a:r>
              <a:rPr lang="es-ES" altLang="fr-FR" b="1" dirty="0" smtClean="0">
                <a:solidFill>
                  <a:schemeClr val="bg1"/>
                </a:solidFill>
              </a:rPr>
              <a:t>. Estos dos lugares fueron lugares de refugio para los esclavos que lograron su independencia y regresaron en los siglos XVIII y XIX. La cercana isla </a:t>
            </a:r>
            <a:r>
              <a:rPr lang="es-ES" altLang="fr-FR" b="1" dirty="0" err="1" smtClean="0">
                <a:solidFill>
                  <a:schemeClr val="bg1"/>
                </a:solidFill>
              </a:rPr>
              <a:t>Bunce</a:t>
            </a:r>
            <a:r>
              <a:rPr lang="es-ES" altLang="fr-FR" b="1" dirty="0" smtClean="0">
                <a:solidFill>
                  <a:schemeClr val="bg1"/>
                </a:solidFill>
              </a:rPr>
              <a:t> fue una plataforma importante durante la trata de esclavos.</a:t>
            </a:r>
            <a:endParaRPr lang="fr-FR" altLang="fr-FR" dirty="0"/>
          </a:p>
        </p:txBody>
      </p:sp>
      <p:sp>
        <p:nvSpPr>
          <p:cNvPr id="3077" name="Rectangle 5"/>
          <p:cNvSpPr>
            <a:spLocks noChangeArrowheads="1"/>
          </p:cNvSpPr>
          <p:nvPr/>
        </p:nvSpPr>
        <p:spPr bwMode="auto">
          <a:xfrm>
            <a:off x="595313" y="2587625"/>
            <a:ext cx="792162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altLang="fr-FR" sz="2000" b="1" dirty="0" smtClean="0">
                <a:solidFill>
                  <a:schemeClr val="bg1"/>
                </a:solidFill>
              </a:rPr>
              <a:t>Freetown (en francés, "la ciudad libre") es la capital y ciudad más grande de Sierra Leona. La ciudad portuaria está ubicada en el norte del país en el Distrito Urbano del Área Oeste. En 2004 su población era de aproximadamente 1.070.200 habitantes. La ciudad es el centro económico, financiero y cultural de Sierra Leona.</a:t>
            </a:r>
            <a:endParaRPr lang="fr-FR" altLang="fr-FR" sz="2000" dirty="0"/>
          </a:p>
        </p:txBody>
      </p:sp>
    </p:spTree>
  </p:cSld>
  <p:clrMapOvr>
    <a:masterClrMapping/>
  </p:clrMapOvr>
  <p:transition spd="slow">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endParaRPr lang="fr-FR" altLang="fr-FR" smtClean="0"/>
          </a:p>
        </p:txBody>
      </p:sp>
      <p:sp>
        <p:nvSpPr>
          <p:cNvPr id="5123" name="Espace réservé du contenu 2"/>
          <p:cNvSpPr>
            <a:spLocks noGrp="1"/>
          </p:cNvSpPr>
          <p:nvPr>
            <p:ph idx="1"/>
          </p:nvPr>
        </p:nvSpPr>
        <p:spPr/>
        <p:txBody>
          <a:bodyPr/>
          <a:lstStyle/>
          <a:p>
            <a:endParaRPr lang="fr-FR" altLang="fr-FR" smtClean="0"/>
          </a:p>
        </p:txBody>
      </p:sp>
      <p:pic>
        <p:nvPicPr>
          <p:cNvPr id="5124" name="Picture 2" descr="https://upload.wikimedia.org/wikipedia/commons/thumb/4/4c/Freetown-aerialview.jpg/800px-Freetown-aerialvi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5" y="-1749425"/>
            <a:ext cx="9353550" cy="701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3"/>
          <p:cNvSpPr>
            <a:spLocks noChangeArrowheads="1"/>
          </p:cNvSpPr>
          <p:nvPr/>
        </p:nvSpPr>
        <p:spPr bwMode="auto">
          <a:xfrm>
            <a:off x="468313" y="4084638"/>
            <a:ext cx="27352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tLang="fr-FR" sz="1200" b="1" dirty="0" smtClean="0">
                <a:solidFill>
                  <a:schemeClr val="bg1"/>
                </a:solidFill>
              </a:rPr>
              <a:t>¡</a:t>
            </a:r>
            <a:r>
              <a:rPr lang="fr-FR" altLang="fr-FR" sz="1200" b="1" dirty="0" err="1" smtClean="0">
                <a:solidFill>
                  <a:schemeClr val="bg1"/>
                </a:solidFill>
              </a:rPr>
              <a:t>Freetown.Freetown</a:t>
            </a:r>
            <a:endParaRPr lang="fr-FR" altLang="fr-FR" sz="1200" b="1" dirty="0">
              <a:solidFill>
                <a:schemeClr val="bg1"/>
              </a:solidFill>
            </a:endParaRPr>
          </a:p>
          <a:p>
            <a:r>
              <a:rPr lang="fr-FR" altLang="fr-FR" sz="1200" b="1" dirty="0">
                <a:solidFill>
                  <a:schemeClr val="bg1"/>
                </a:solidFill>
              </a:rPr>
              <a:t>Capitale de la Sierra Leone</a:t>
            </a: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p:cNvSpPr>
            <a:spLocks noGrp="1"/>
          </p:cNvSpPr>
          <p:nvPr>
            <p:ph type="title"/>
          </p:nvPr>
        </p:nvSpPr>
        <p:spPr/>
        <p:txBody>
          <a:bodyPr/>
          <a:lstStyle/>
          <a:p>
            <a:endParaRPr lang="fr-FR" altLang="fr-FR" smtClean="0"/>
          </a:p>
        </p:txBody>
      </p:sp>
      <p:sp>
        <p:nvSpPr>
          <p:cNvPr id="6147" name="Espace réservé du contenu 2"/>
          <p:cNvSpPr>
            <a:spLocks noGrp="1"/>
          </p:cNvSpPr>
          <p:nvPr>
            <p:ph idx="1"/>
          </p:nvPr>
        </p:nvSpPr>
        <p:spPr/>
        <p:txBody>
          <a:bodyPr/>
          <a:lstStyle/>
          <a:p>
            <a:endParaRPr lang="fr-FR" altLang="fr-FR" smtClean="0"/>
          </a:p>
        </p:txBody>
      </p:sp>
      <p:pic>
        <p:nvPicPr>
          <p:cNvPr id="614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65100"/>
            <a:ext cx="9251950" cy="541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49" name="Rectangle 3"/>
          <p:cNvSpPr>
            <a:spLocks noChangeArrowheads="1"/>
          </p:cNvSpPr>
          <p:nvPr/>
        </p:nvSpPr>
        <p:spPr bwMode="auto">
          <a:xfrm>
            <a:off x="5867400" y="4443413"/>
            <a:ext cx="25955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tLang="fr-FR" sz="1200" b="1">
                <a:solidFill>
                  <a:schemeClr val="bg1"/>
                </a:solidFill>
              </a:rPr>
              <a:t>.Freetown</a:t>
            </a:r>
          </a:p>
          <a:p>
            <a:r>
              <a:rPr lang="fr-FR" altLang="fr-FR" sz="1200" b="1">
                <a:solidFill>
                  <a:schemeClr val="bg1"/>
                </a:solidFill>
              </a:rPr>
              <a:t>Capitale de la Sierra Leone</a:t>
            </a: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endParaRPr lang="fr-FR" altLang="fr-FR" smtClean="0"/>
          </a:p>
        </p:txBody>
      </p:sp>
      <p:sp>
        <p:nvSpPr>
          <p:cNvPr id="7171" name="Espace réservé du contenu 2"/>
          <p:cNvSpPr>
            <a:spLocks noGrp="1"/>
          </p:cNvSpPr>
          <p:nvPr>
            <p:ph idx="1"/>
          </p:nvPr>
        </p:nvSpPr>
        <p:spPr/>
        <p:txBody>
          <a:bodyPr/>
          <a:lstStyle/>
          <a:p>
            <a:endParaRPr lang="fr-FR" altLang="fr-FR" smtClean="0"/>
          </a:p>
        </p:txBody>
      </p:sp>
      <p:pic>
        <p:nvPicPr>
          <p:cNvPr id="7172" name="Picture 2" descr="green trees and brown buildings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5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Rectangle 3"/>
          <p:cNvSpPr>
            <a:spLocks noChangeArrowheads="1"/>
          </p:cNvSpPr>
          <p:nvPr/>
        </p:nvSpPr>
        <p:spPr bwMode="auto">
          <a:xfrm>
            <a:off x="6948488" y="4516438"/>
            <a:ext cx="16589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Freetown, Sierra Leone</a:t>
            </a:r>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endParaRPr lang="fr-FR" altLang="fr-FR" smtClean="0"/>
          </a:p>
        </p:txBody>
      </p:sp>
      <p:sp>
        <p:nvSpPr>
          <p:cNvPr id="8195" name="Espace réservé du contenu 2"/>
          <p:cNvSpPr>
            <a:spLocks noGrp="1"/>
          </p:cNvSpPr>
          <p:nvPr>
            <p:ph idx="1"/>
          </p:nvPr>
        </p:nvSpPr>
        <p:spPr/>
        <p:txBody>
          <a:bodyPr/>
          <a:lstStyle/>
          <a:p>
            <a:endParaRPr lang="fr-FR" altLang="fr-FR" smtClean="0"/>
          </a:p>
        </p:txBody>
      </p:sp>
      <p:pic>
        <p:nvPicPr>
          <p:cNvPr id="8196" name="Picture 2" descr="brown and white concrete hou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209675"/>
            <a:ext cx="9525001" cy="635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endParaRPr lang="fr-FR" altLang="fr-FR" smtClean="0"/>
          </a:p>
        </p:txBody>
      </p:sp>
      <p:sp>
        <p:nvSpPr>
          <p:cNvPr id="9219" name="Espace réservé du contenu 2"/>
          <p:cNvSpPr>
            <a:spLocks noGrp="1"/>
          </p:cNvSpPr>
          <p:nvPr>
            <p:ph idx="1"/>
          </p:nvPr>
        </p:nvSpPr>
        <p:spPr/>
        <p:txBody>
          <a:bodyPr/>
          <a:lstStyle/>
          <a:p>
            <a:endParaRPr lang="fr-FR" altLang="fr-FR" smtClean="0"/>
          </a:p>
        </p:txBody>
      </p:sp>
      <p:pic>
        <p:nvPicPr>
          <p:cNvPr id="9220" name="Picture 2" descr="Sierra Leone : visa à l'arrivée et e-Visa en prépa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 y="-1800225"/>
            <a:ext cx="9258300" cy="694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endParaRPr lang="fr-FR" altLang="fr-FR" smtClean="0"/>
          </a:p>
        </p:txBody>
      </p:sp>
      <p:sp>
        <p:nvSpPr>
          <p:cNvPr id="10243" name="Espace réservé du contenu 2"/>
          <p:cNvSpPr>
            <a:spLocks noGrp="1"/>
          </p:cNvSpPr>
          <p:nvPr>
            <p:ph idx="1"/>
          </p:nvPr>
        </p:nvSpPr>
        <p:spPr/>
        <p:txBody>
          <a:bodyPr/>
          <a:lstStyle/>
          <a:p>
            <a:endParaRPr lang="fr-FR" altLang="fr-FR" smtClean="0"/>
          </a:p>
        </p:txBody>
      </p:sp>
      <p:pic>
        <p:nvPicPr>
          <p:cNvPr id="10244" name="Picture 2" descr="overlooking mount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997075"/>
            <a:ext cx="9525001" cy="714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3"/>
          <p:cNvSpPr>
            <a:spLocks noChangeArrowheads="1"/>
          </p:cNvSpPr>
          <p:nvPr/>
        </p:nvSpPr>
        <p:spPr bwMode="auto">
          <a:xfrm>
            <a:off x="6948488" y="4516438"/>
            <a:ext cx="1528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Makeni, Sierra Leone</a:t>
            </a: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endParaRPr lang="fr-FR" altLang="fr-FR" smtClean="0"/>
          </a:p>
        </p:txBody>
      </p:sp>
      <p:sp>
        <p:nvSpPr>
          <p:cNvPr id="11267" name="Espace réservé du contenu 2"/>
          <p:cNvSpPr>
            <a:spLocks noGrp="1"/>
          </p:cNvSpPr>
          <p:nvPr>
            <p:ph idx="1"/>
          </p:nvPr>
        </p:nvSpPr>
        <p:spPr/>
        <p:txBody>
          <a:bodyPr/>
          <a:lstStyle/>
          <a:p>
            <a:endParaRPr lang="fr-FR" altLang="fr-FR" smtClean="0"/>
          </a:p>
        </p:txBody>
      </p:sp>
      <p:pic>
        <p:nvPicPr>
          <p:cNvPr id="11268" name="Picture 2" descr="aerial photo of foggy c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1820863"/>
            <a:ext cx="9525000" cy="7124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3"/>
          <p:cNvSpPr>
            <a:spLocks noChangeArrowheads="1"/>
          </p:cNvSpPr>
          <p:nvPr/>
        </p:nvSpPr>
        <p:spPr bwMode="auto">
          <a:xfrm>
            <a:off x="7235825" y="4732338"/>
            <a:ext cx="12176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t>Bo, Sierra Leone</a:t>
            </a:r>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endParaRPr lang="fr-FR" altLang="fr-FR" smtClean="0"/>
          </a:p>
        </p:txBody>
      </p:sp>
      <p:sp>
        <p:nvSpPr>
          <p:cNvPr id="12291" name="Espace réservé du contenu 2"/>
          <p:cNvSpPr>
            <a:spLocks noGrp="1"/>
          </p:cNvSpPr>
          <p:nvPr>
            <p:ph idx="1"/>
          </p:nvPr>
        </p:nvSpPr>
        <p:spPr/>
        <p:txBody>
          <a:bodyPr/>
          <a:lstStyle/>
          <a:p>
            <a:endParaRPr lang="fr-FR" altLang="fr-FR" smtClean="0"/>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92075"/>
            <a:ext cx="9463088" cy="532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endParaRPr lang="fr-FR" altLang="fr-FR" smtClean="0"/>
          </a:p>
        </p:txBody>
      </p:sp>
      <p:sp>
        <p:nvSpPr>
          <p:cNvPr id="13315" name="Espace réservé du contenu 2"/>
          <p:cNvSpPr>
            <a:spLocks noGrp="1"/>
          </p:cNvSpPr>
          <p:nvPr>
            <p:ph idx="1"/>
          </p:nvPr>
        </p:nvSpPr>
        <p:spPr/>
        <p:txBody>
          <a:bodyPr/>
          <a:lstStyle/>
          <a:p>
            <a:endParaRPr lang="fr-FR" altLang="fr-FR" smtClean="0"/>
          </a:p>
        </p:txBody>
      </p:sp>
      <p:pic>
        <p:nvPicPr>
          <p:cNvPr id="1331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741363"/>
            <a:ext cx="9359900" cy="7021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nvPr>
        </p:nvSpPr>
        <p:spPr/>
        <p:txBody>
          <a:bodyPr/>
          <a:lstStyle/>
          <a:p>
            <a:endParaRPr lang="fr-FR" altLang="fr-FR" smtClean="0"/>
          </a:p>
        </p:txBody>
      </p:sp>
      <p:sp>
        <p:nvSpPr>
          <p:cNvPr id="14339" name="Espace réservé du contenu 2"/>
          <p:cNvSpPr>
            <a:spLocks noGrp="1"/>
          </p:cNvSpPr>
          <p:nvPr>
            <p:ph idx="1"/>
          </p:nvPr>
        </p:nvSpPr>
        <p:spPr/>
        <p:txBody>
          <a:bodyPr/>
          <a:lstStyle/>
          <a:p>
            <a:endParaRPr lang="fr-FR" altLang="fr-FR" smtClean="0"/>
          </a:p>
        </p:txBody>
      </p:sp>
      <p:pic>
        <p:nvPicPr>
          <p:cNvPr id="1434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741363"/>
            <a:ext cx="9361488" cy="62452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endParaRPr lang="fr-FR" altLang="fr-FR" smtClean="0"/>
          </a:p>
        </p:txBody>
      </p:sp>
      <p:sp>
        <p:nvSpPr>
          <p:cNvPr id="15363" name="Espace réservé du contenu 2"/>
          <p:cNvSpPr>
            <a:spLocks noGrp="1"/>
          </p:cNvSpPr>
          <p:nvPr>
            <p:ph idx="1"/>
          </p:nvPr>
        </p:nvSpPr>
        <p:spPr/>
        <p:txBody>
          <a:bodyPr/>
          <a:lstStyle/>
          <a:p>
            <a:endParaRPr lang="fr-FR" altLang="fr-FR" smtClean="0"/>
          </a:p>
        </p:txBody>
      </p:sp>
      <p:pic>
        <p:nvPicPr>
          <p:cNvPr id="15364" name="Picture 2" descr="http://fr.zooverresources.com/images/E1155L5B2239397D0W900H675/BUMBUNA-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4238"/>
            <a:ext cx="9250363"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3"/>
          <p:cNvSpPr>
            <a:spLocks noChangeArrowheads="1"/>
          </p:cNvSpPr>
          <p:nvPr/>
        </p:nvSpPr>
        <p:spPr bwMode="auto">
          <a:xfrm>
            <a:off x="7019925" y="4516438"/>
            <a:ext cx="18335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BUMBUNA SIERRA LEONE</a:t>
            </a:r>
          </a:p>
        </p:txBody>
      </p:sp>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p:txBody>
          <a:bodyPr/>
          <a:lstStyle/>
          <a:p>
            <a:endParaRPr lang="fr-FR" altLang="fr-FR" smtClean="0"/>
          </a:p>
        </p:txBody>
      </p:sp>
      <p:sp>
        <p:nvSpPr>
          <p:cNvPr id="16387" name="Espace réservé du contenu 2"/>
          <p:cNvSpPr>
            <a:spLocks noGrp="1"/>
          </p:cNvSpPr>
          <p:nvPr>
            <p:ph idx="1"/>
          </p:nvPr>
        </p:nvSpPr>
        <p:spPr/>
        <p:txBody>
          <a:bodyPr/>
          <a:lstStyle/>
          <a:p>
            <a:endParaRPr lang="fr-FR" altLang="fr-FR" smtClean="0"/>
          </a:p>
        </p:txBody>
      </p:sp>
      <p:pic>
        <p:nvPicPr>
          <p:cNvPr id="16388" name="Picture 2" descr="http://fr.zooverresources.com/images/E1155L5B2239395D0W900H675/Paysage-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252538"/>
            <a:ext cx="9561513" cy="639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3"/>
          <p:cNvSpPr>
            <a:spLocks noChangeArrowheads="1"/>
          </p:cNvSpPr>
          <p:nvPr/>
        </p:nvSpPr>
        <p:spPr bwMode="auto">
          <a:xfrm>
            <a:off x="6804025" y="4516438"/>
            <a:ext cx="16367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Paysage SIERRA LEONE</a:t>
            </a:r>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p:txBody>
          <a:bodyPr/>
          <a:lstStyle/>
          <a:p>
            <a:endParaRPr lang="fr-FR" altLang="fr-FR" smtClean="0"/>
          </a:p>
        </p:txBody>
      </p:sp>
      <p:sp>
        <p:nvSpPr>
          <p:cNvPr id="17411" name="Espace réservé du contenu 2"/>
          <p:cNvSpPr>
            <a:spLocks noGrp="1"/>
          </p:cNvSpPr>
          <p:nvPr>
            <p:ph idx="1"/>
          </p:nvPr>
        </p:nvSpPr>
        <p:spPr/>
        <p:txBody>
          <a:bodyPr/>
          <a:lstStyle/>
          <a:p>
            <a:endParaRPr lang="fr-FR" altLang="fr-FR" smtClean="0"/>
          </a:p>
        </p:txBody>
      </p:sp>
      <p:pic>
        <p:nvPicPr>
          <p:cNvPr id="17412" name="Picture 2" descr="http://fr.zooverresources.com/images/E1155L5B2239393D0W900H675/Paysage-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3" y="-741363"/>
            <a:ext cx="9466263" cy="633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endParaRPr lang="fr-FR" altLang="fr-FR" smtClean="0"/>
          </a:p>
        </p:txBody>
      </p:sp>
      <p:sp>
        <p:nvSpPr>
          <p:cNvPr id="18435" name="Espace réservé du contenu 2"/>
          <p:cNvSpPr>
            <a:spLocks noGrp="1"/>
          </p:cNvSpPr>
          <p:nvPr>
            <p:ph idx="1"/>
          </p:nvPr>
        </p:nvSpPr>
        <p:spPr/>
        <p:txBody>
          <a:bodyPr/>
          <a:lstStyle/>
          <a:p>
            <a:endParaRPr lang="fr-FR" altLang="fr-FR" smtClean="0"/>
          </a:p>
        </p:txBody>
      </p:sp>
      <p:pic>
        <p:nvPicPr>
          <p:cNvPr id="18436" name="Picture 2" descr="http://fr.zooverresources.com/images/E1155L5B2239391D0W900H675/Paysage-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00" y="-1028700"/>
            <a:ext cx="9393238" cy="62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endParaRPr lang="fr-FR" altLang="fr-FR" smtClean="0"/>
          </a:p>
        </p:txBody>
      </p:sp>
      <p:sp>
        <p:nvSpPr>
          <p:cNvPr id="19459" name="Espace réservé du contenu 2"/>
          <p:cNvSpPr>
            <a:spLocks noGrp="1"/>
          </p:cNvSpPr>
          <p:nvPr>
            <p:ph idx="1"/>
          </p:nvPr>
        </p:nvSpPr>
        <p:spPr/>
        <p:txBody>
          <a:bodyPr/>
          <a:lstStyle/>
          <a:p>
            <a:endParaRPr lang="fr-FR" altLang="fr-FR" smtClean="0"/>
          </a:p>
        </p:txBody>
      </p:sp>
      <p:pic>
        <p:nvPicPr>
          <p:cNvPr id="19460" name="Picture 2" descr="http://fr.zooverresources.com/images/E1155L5B2239388D0W900H675/Paysage-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63" y="-1016000"/>
            <a:ext cx="9248776"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p:txBody>
          <a:bodyPr/>
          <a:lstStyle/>
          <a:p>
            <a:endParaRPr lang="fr-FR" altLang="fr-FR" smtClean="0"/>
          </a:p>
        </p:txBody>
      </p:sp>
      <p:sp>
        <p:nvSpPr>
          <p:cNvPr id="20483" name="Espace réservé du contenu 2"/>
          <p:cNvSpPr>
            <a:spLocks noGrp="1"/>
          </p:cNvSpPr>
          <p:nvPr>
            <p:ph idx="1"/>
          </p:nvPr>
        </p:nvSpPr>
        <p:spPr/>
        <p:txBody>
          <a:bodyPr/>
          <a:lstStyle/>
          <a:p>
            <a:endParaRPr lang="fr-FR" altLang="fr-FR" smtClean="0"/>
          </a:p>
        </p:txBody>
      </p:sp>
      <p:pic>
        <p:nvPicPr>
          <p:cNvPr id="20484" name="Picture 2" descr="http://fr.zooverresources.com/images/E1155L5B2239396D0W900H675/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92075"/>
            <a:ext cx="9401175" cy="628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endParaRPr lang="fr-FR" altLang="fr-FR" smtClean="0"/>
          </a:p>
        </p:txBody>
      </p:sp>
      <p:sp>
        <p:nvSpPr>
          <p:cNvPr id="21507" name="Espace réservé du contenu 2"/>
          <p:cNvSpPr>
            <a:spLocks noGrp="1"/>
          </p:cNvSpPr>
          <p:nvPr>
            <p:ph idx="1"/>
          </p:nvPr>
        </p:nvSpPr>
        <p:spPr/>
        <p:txBody>
          <a:bodyPr/>
          <a:lstStyle/>
          <a:p>
            <a:endParaRPr lang="fr-FR" altLang="fr-FR" smtClean="0"/>
          </a:p>
        </p:txBody>
      </p:sp>
      <p:pic>
        <p:nvPicPr>
          <p:cNvPr id="21508" name="Picture 2" descr="Les Loups Voyageurs - Sierra Leone and Liberia to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650" y="-1676400"/>
            <a:ext cx="9282113" cy="696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endParaRPr lang="fr-FR" altLang="fr-FR" smtClean="0"/>
          </a:p>
        </p:txBody>
      </p:sp>
      <p:sp>
        <p:nvSpPr>
          <p:cNvPr id="22531" name="Espace réservé du contenu 2"/>
          <p:cNvSpPr>
            <a:spLocks noGrp="1"/>
          </p:cNvSpPr>
          <p:nvPr>
            <p:ph idx="1"/>
          </p:nvPr>
        </p:nvSpPr>
        <p:spPr/>
        <p:txBody>
          <a:bodyPr/>
          <a:lstStyle/>
          <a:p>
            <a:endParaRPr lang="fr-FR" altLang="fr-FR" smtClean="0"/>
          </a:p>
        </p:txBody>
      </p:sp>
      <p:pic>
        <p:nvPicPr>
          <p:cNvPr id="22532" name="Picture 2" descr="Sierra Leone: la police interdit le jogging dans la ru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307975"/>
            <a:ext cx="9864726"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p:txBody>
          <a:bodyPr/>
          <a:lstStyle/>
          <a:p>
            <a:endParaRPr lang="fr-FR" altLang="fr-FR" smtClean="0"/>
          </a:p>
        </p:txBody>
      </p:sp>
      <p:sp>
        <p:nvSpPr>
          <p:cNvPr id="23555" name="Espace réservé du contenu 2"/>
          <p:cNvSpPr>
            <a:spLocks noGrp="1"/>
          </p:cNvSpPr>
          <p:nvPr>
            <p:ph idx="1"/>
          </p:nvPr>
        </p:nvSpPr>
        <p:spPr/>
        <p:txBody>
          <a:bodyPr/>
          <a:lstStyle/>
          <a:p>
            <a:endParaRPr lang="fr-FR" altLang="fr-FR" smtClean="0"/>
          </a:p>
        </p:txBody>
      </p:sp>
      <p:pic>
        <p:nvPicPr>
          <p:cNvPr id="23556" name="Picture 4" descr="La Sierra Leone confine sa population, nouveau cas au Libe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957263"/>
            <a:ext cx="9485313" cy="631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endParaRPr lang="fr-FR" altLang="fr-FR" smtClean="0"/>
          </a:p>
        </p:txBody>
      </p:sp>
      <p:sp>
        <p:nvSpPr>
          <p:cNvPr id="24579" name="Espace réservé du contenu 2"/>
          <p:cNvSpPr>
            <a:spLocks noGrp="1"/>
          </p:cNvSpPr>
          <p:nvPr>
            <p:ph idx="1"/>
          </p:nvPr>
        </p:nvSpPr>
        <p:spPr/>
        <p:txBody>
          <a:bodyPr/>
          <a:lstStyle/>
          <a:p>
            <a:endParaRPr lang="fr-FR" altLang="fr-FR" smtClean="0"/>
          </a:p>
        </p:txBody>
      </p:sp>
      <p:pic>
        <p:nvPicPr>
          <p:cNvPr id="24580" name="Picture 2" descr="http://fr.zooverresources.com/images/E1155L5B2239394D0W900H675/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 y="-957263"/>
            <a:ext cx="9380538" cy="627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endParaRPr lang="fr-FR" altLang="fr-FR" smtClean="0"/>
          </a:p>
        </p:txBody>
      </p:sp>
      <p:sp>
        <p:nvSpPr>
          <p:cNvPr id="25603" name="Espace réservé du contenu 2"/>
          <p:cNvSpPr>
            <a:spLocks noGrp="1"/>
          </p:cNvSpPr>
          <p:nvPr>
            <p:ph idx="1"/>
          </p:nvPr>
        </p:nvSpPr>
        <p:spPr/>
        <p:txBody>
          <a:bodyPr/>
          <a:lstStyle/>
          <a:p>
            <a:endParaRPr lang="fr-FR" altLang="fr-FR" smtClean="0"/>
          </a:p>
        </p:txBody>
      </p:sp>
      <p:pic>
        <p:nvPicPr>
          <p:cNvPr id="25604" name="Picture 2" descr="http://fr.zooverresources.com/images/E1155L5B2239389D0W900H675/Pecheur-SIERRA-LE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938" y="-1116013"/>
            <a:ext cx="9356726" cy="625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3"/>
          <p:cNvSpPr>
            <a:spLocks noChangeArrowheads="1"/>
          </p:cNvSpPr>
          <p:nvPr/>
        </p:nvSpPr>
        <p:spPr bwMode="auto">
          <a:xfrm>
            <a:off x="6732588" y="4371975"/>
            <a:ext cx="16478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Pêcheur SIERRA LEONE</a:t>
            </a: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endParaRPr lang="fr-FR" altLang="fr-FR" smtClean="0"/>
          </a:p>
        </p:txBody>
      </p:sp>
      <p:sp>
        <p:nvSpPr>
          <p:cNvPr id="26627" name="Espace réservé du contenu 2"/>
          <p:cNvSpPr>
            <a:spLocks noGrp="1"/>
          </p:cNvSpPr>
          <p:nvPr>
            <p:ph idx="1"/>
          </p:nvPr>
        </p:nvSpPr>
        <p:spPr/>
        <p:txBody>
          <a:bodyPr/>
          <a:lstStyle/>
          <a:p>
            <a:endParaRPr lang="fr-FR" altLang="fr-FR" smtClean="0"/>
          </a:p>
        </p:txBody>
      </p:sp>
      <p:sp>
        <p:nvSpPr>
          <p:cNvPr id="26628" name="AutoShape 2" descr="Inondations en Sierra Leone: à Kroo Bay, les habitants ont appris ..."/>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p>
        </p:txBody>
      </p:sp>
      <p:pic>
        <p:nvPicPr>
          <p:cNvPr id="2662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20650"/>
            <a:ext cx="9359900" cy="5275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p:cNvSpPr>
            <a:spLocks noGrp="1"/>
          </p:cNvSpPr>
          <p:nvPr>
            <p:ph type="title"/>
          </p:nvPr>
        </p:nvSpPr>
        <p:spPr/>
        <p:txBody>
          <a:bodyPr/>
          <a:lstStyle/>
          <a:p>
            <a:endParaRPr lang="fr-FR" altLang="fr-FR" smtClean="0"/>
          </a:p>
        </p:txBody>
      </p:sp>
      <p:sp>
        <p:nvSpPr>
          <p:cNvPr id="27651" name="Espace réservé du contenu 2"/>
          <p:cNvSpPr>
            <a:spLocks noGrp="1"/>
          </p:cNvSpPr>
          <p:nvPr>
            <p:ph idx="1"/>
          </p:nvPr>
        </p:nvSpPr>
        <p:spPr/>
        <p:txBody>
          <a:bodyPr/>
          <a:lstStyle/>
          <a:p>
            <a:endParaRPr lang="fr-FR" altLang="fr-FR" smtClean="0"/>
          </a:p>
        </p:txBody>
      </p:sp>
      <p:pic>
        <p:nvPicPr>
          <p:cNvPr id="27652" name="Picture 2" descr="green trees and brown field under white clouds and blue sky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028700"/>
            <a:ext cx="9525001" cy="635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p:txBody>
          <a:bodyPr/>
          <a:lstStyle/>
          <a:p>
            <a:endParaRPr lang="fr-FR" altLang="fr-FR" smtClean="0"/>
          </a:p>
        </p:txBody>
      </p:sp>
      <p:sp>
        <p:nvSpPr>
          <p:cNvPr id="28675" name="Espace réservé du contenu 2"/>
          <p:cNvSpPr>
            <a:spLocks noGrp="1"/>
          </p:cNvSpPr>
          <p:nvPr>
            <p:ph idx="1"/>
          </p:nvPr>
        </p:nvSpPr>
        <p:spPr/>
        <p:txBody>
          <a:bodyPr/>
          <a:lstStyle/>
          <a:p>
            <a:endParaRPr lang="fr-FR" altLang="fr-FR" smtClean="0"/>
          </a:p>
        </p:txBody>
      </p:sp>
      <p:pic>
        <p:nvPicPr>
          <p:cNvPr id="28676" name="Picture 2" descr="white and red concrete buil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452438"/>
            <a:ext cx="9525001" cy="635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3"/>
          <p:cNvSpPr>
            <a:spLocks noChangeArrowheads="1"/>
          </p:cNvSpPr>
          <p:nvPr/>
        </p:nvSpPr>
        <p:spPr bwMode="auto">
          <a:xfrm>
            <a:off x="6732588" y="4659313"/>
            <a:ext cx="16589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ltLang="fr-FR" sz="1200" b="1">
                <a:solidFill>
                  <a:schemeClr val="bg1"/>
                </a:solidFill>
              </a:rPr>
              <a:t>Freetown, Sierra Leone</a:t>
            </a:r>
          </a:p>
        </p:txBody>
      </p:sp>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endParaRPr lang="fr-FR" altLang="fr-FR" smtClean="0"/>
          </a:p>
        </p:txBody>
      </p:sp>
      <p:sp>
        <p:nvSpPr>
          <p:cNvPr id="29699" name="Espace réservé du contenu 2"/>
          <p:cNvSpPr>
            <a:spLocks noGrp="1"/>
          </p:cNvSpPr>
          <p:nvPr>
            <p:ph idx="1"/>
          </p:nvPr>
        </p:nvSpPr>
        <p:spPr/>
        <p:txBody>
          <a:bodyPr/>
          <a:lstStyle/>
          <a:p>
            <a:endParaRPr lang="fr-FR" altLang="fr-FR" smtClean="0"/>
          </a:p>
        </p:txBody>
      </p:sp>
      <p:pic>
        <p:nvPicPr>
          <p:cNvPr id="29700" name="Picture 2" descr="women's blue and pink floral scoop-neck t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596900"/>
            <a:ext cx="9525001" cy="635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p:cNvSpPr>
            <a:spLocks noGrp="1"/>
          </p:cNvSpPr>
          <p:nvPr>
            <p:ph type="title"/>
          </p:nvPr>
        </p:nvSpPr>
        <p:spPr/>
        <p:txBody>
          <a:bodyPr/>
          <a:lstStyle/>
          <a:p>
            <a:endParaRPr lang="fr-FR" altLang="fr-FR" smtClean="0"/>
          </a:p>
        </p:txBody>
      </p:sp>
      <p:sp>
        <p:nvSpPr>
          <p:cNvPr id="30723" name="Espace réservé du contenu 2"/>
          <p:cNvSpPr>
            <a:spLocks noGrp="1"/>
          </p:cNvSpPr>
          <p:nvPr>
            <p:ph idx="1"/>
          </p:nvPr>
        </p:nvSpPr>
        <p:spPr/>
        <p:txBody>
          <a:bodyPr/>
          <a:lstStyle/>
          <a:p>
            <a:endParaRPr lang="fr-FR" altLang="fr-FR" smtClean="0"/>
          </a:p>
        </p:txBody>
      </p:sp>
      <p:pic>
        <p:nvPicPr>
          <p:cNvPr id="30724" name="Picture 2" descr="baby clinging on 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p:txBody>
          <a:bodyPr/>
          <a:lstStyle/>
          <a:p>
            <a:endParaRPr lang="fr-FR" altLang="fr-FR" smtClean="0"/>
          </a:p>
        </p:txBody>
      </p:sp>
      <p:sp>
        <p:nvSpPr>
          <p:cNvPr id="31747" name="Espace réservé du contenu 2"/>
          <p:cNvSpPr>
            <a:spLocks noGrp="1"/>
          </p:cNvSpPr>
          <p:nvPr>
            <p:ph idx="1"/>
          </p:nvPr>
        </p:nvSpPr>
        <p:spPr/>
        <p:txBody>
          <a:bodyPr/>
          <a:lstStyle/>
          <a:p>
            <a:endParaRPr lang="fr-FR" altLang="fr-FR" smtClean="0"/>
          </a:p>
        </p:txBody>
      </p:sp>
      <p:pic>
        <p:nvPicPr>
          <p:cNvPr id="31748" name="Picture 2" descr="people planting near coconut tr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1100138"/>
            <a:ext cx="9525000"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p:cNvSpPr>
            <a:spLocks noGrp="1"/>
          </p:cNvSpPr>
          <p:nvPr>
            <p:ph type="title"/>
          </p:nvPr>
        </p:nvSpPr>
        <p:spPr/>
        <p:txBody>
          <a:bodyPr/>
          <a:lstStyle/>
          <a:p>
            <a:endParaRPr lang="fr-FR" altLang="fr-FR" smtClean="0"/>
          </a:p>
        </p:txBody>
      </p:sp>
      <p:sp>
        <p:nvSpPr>
          <p:cNvPr id="32771" name="Espace réservé du contenu 2"/>
          <p:cNvSpPr>
            <a:spLocks noGrp="1"/>
          </p:cNvSpPr>
          <p:nvPr>
            <p:ph idx="1"/>
          </p:nvPr>
        </p:nvSpPr>
        <p:spPr/>
        <p:txBody>
          <a:bodyPr/>
          <a:lstStyle/>
          <a:p>
            <a:endParaRPr lang="fr-FR" altLang="fr-FR" smtClean="0"/>
          </a:p>
        </p:txBody>
      </p:sp>
      <p:pic>
        <p:nvPicPr>
          <p:cNvPr id="32772" name="Picture 2" descr="woman holding green gra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957263"/>
            <a:ext cx="9525000" cy="635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re 1"/>
          <p:cNvSpPr>
            <a:spLocks noGrp="1"/>
          </p:cNvSpPr>
          <p:nvPr>
            <p:ph type="title"/>
          </p:nvPr>
        </p:nvSpPr>
        <p:spPr/>
        <p:txBody>
          <a:bodyPr/>
          <a:lstStyle/>
          <a:p>
            <a:endParaRPr lang="fr-FR" altLang="fr-FR" smtClean="0"/>
          </a:p>
        </p:txBody>
      </p:sp>
      <p:sp>
        <p:nvSpPr>
          <p:cNvPr id="33795" name="Espace réservé du contenu 2"/>
          <p:cNvSpPr>
            <a:spLocks noGrp="1"/>
          </p:cNvSpPr>
          <p:nvPr>
            <p:ph idx="1"/>
          </p:nvPr>
        </p:nvSpPr>
        <p:spPr/>
        <p:txBody>
          <a:bodyPr/>
          <a:lstStyle/>
          <a:p>
            <a:endParaRPr lang="fr-FR" altLang="fr-FR" smtClean="0"/>
          </a:p>
        </p:txBody>
      </p:sp>
      <p:pic>
        <p:nvPicPr>
          <p:cNvPr id="33796" name="Picture 2" descr="woman and man planting tr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957263"/>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re 1"/>
          <p:cNvSpPr>
            <a:spLocks noGrp="1"/>
          </p:cNvSpPr>
          <p:nvPr>
            <p:ph type="title"/>
          </p:nvPr>
        </p:nvSpPr>
        <p:spPr/>
        <p:txBody>
          <a:bodyPr/>
          <a:lstStyle/>
          <a:p>
            <a:endParaRPr lang="fr-FR" altLang="fr-FR" smtClean="0"/>
          </a:p>
        </p:txBody>
      </p:sp>
      <p:sp>
        <p:nvSpPr>
          <p:cNvPr id="34819" name="Espace réservé du contenu 2"/>
          <p:cNvSpPr>
            <a:spLocks noGrp="1"/>
          </p:cNvSpPr>
          <p:nvPr>
            <p:ph idx="1"/>
          </p:nvPr>
        </p:nvSpPr>
        <p:spPr/>
        <p:txBody>
          <a:bodyPr/>
          <a:lstStyle/>
          <a:p>
            <a:endParaRPr lang="fr-FR" altLang="fr-FR" smtClean="0"/>
          </a:p>
        </p:txBody>
      </p:sp>
      <p:pic>
        <p:nvPicPr>
          <p:cNvPr id="34820" name="Picture 2" descr="Sierra Leone: les productrices de légumes confrontées à d'énorm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028700"/>
            <a:ext cx="9458325" cy="631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re 1"/>
          <p:cNvSpPr>
            <a:spLocks noGrp="1"/>
          </p:cNvSpPr>
          <p:nvPr>
            <p:ph type="title"/>
          </p:nvPr>
        </p:nvSpPr>
        <p:spPr/>
        <p:txBody>
          <a:bodyPr/>
          <a:lstStyle/>
          <a:p>
            <a:endParaRPr lang="fr-FR" altLang="fr-FR" smtClean="0"/>
          </a:p>
        </p:txBody>
      </p:sp>
      <p:sp>
        <p:nvSpPr>
          <p:cNvPr id="35843" name="Espace réservé du contenu 2"/>
          <p:cNvSpPr>
            <a:spLocks noGrp="1"/>
          </p:cNvSpPr>
          <p:nvPr>
            <p:ph idx="1"/>
          </p:nvPr>
        </p:nvSpPr>
        <p:spPr/>
        <p:txBody>
          <a:bodyPr/>
          <a:lstStyle/>
          <a:p>
            <a:endParaRPr lang="fr-FR" altLang="fr-FR" smtClean="0"/>
          </a:p>
        </p:txBody>
      </p:sp>
      <p:pic>
        <p:nvPicPr>
          <p:cNvPr id="35844" name="Picture 2" descr="children in yellow shirt standing on green grass field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028700"/>
            <a:ext cx="9525001" cy="633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re 1"/>
          <p:cNvSpPr>
            <a:spLocks noGrp="1"/>
          </p:cNvSpPr>
          <p:nvPr>
            <p:ph type="title"/>
          </p:nvPr>
        </p:nvSpPr>
        <p:spPr/>
        <p:txBody>
          <a:bodyPr/>
          <a:lstStyle/>
          <a:p>
            <a:endParaRPr lang="fr-FR" altLang="fr-FR" smtClean="0"/>
          </a:p>
        </p:txBody>
      </p:sp>
      <p:sp>
        <p:nvSpPr>
          <p:cNvPr id="36867" name="Espace réservé du contenu 2"/>
          <p:cNvSpPr>
            <a:spLocks noGrp="1"/>
          </p:cNvSpPr>
          <p:nvPr>
            <p:ph idx="1"/>
          </p:nvPr>
        </p:nvSpPr>
        <p:spPr/>
        <p:txBody>
          <a:bodyPr/>
          <a:lstStyle/>
          <a:p>
            <a:endParaRPr lang="fr-FR" altLang="fr-FR" smtClean="0"/>
          </a:p>
        </p:txBody>
      </p:sp>
      <p:pic>
        <p:nvPicPr>
          <p:cNvPr id="36868" name="Picture 2" descr="girl in pink crew neck t-shirt holding white 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re 1"/>
          <p:cNvSpPr>
            <a:spLocks noGrp="1"/>
          </p:cNvSpPr>
          <p:nvPr>
            <p:ph type="title"/>
          </p:nvPr>
        </p:nvSpPr>
        <p:spPr/>
        <p:txBody>
          <a:bodyPr/>
          <a:lstStyle/>
          <a:p>
            <a:endParaRPr lang="fr-FR" altLang="fr-FR" smtClean="0"/>
          </a:p>
        </p:txBody>
      </p:sp>
      <p:sp>
        <p:nvSpPr>
          <p:cNvPr id="37891" name="Espace réservé du contenu 2"/>
          <p:cNvSpPr>
            <a:spLocks noGrp="1"/>
          </p:cNvSpPr>
          <p:nvPr>
            <p:ph idx="1"/>
          </p:nvPr>
        </p:nvSpPr>
        <p:spPr/>
        <p:txBody>
          <a:bodyPr/>
          <a:lstStyle/>
          <a:p>
            <a:endParaRPr lang="fr-FR" altLang="fr-FR" smtClean="0"/>
          </a:p>
        </p:txBody>
      </p:sp>
      <p:pic>
        <p:nvPicPr>
          <p:cNvPr id="37892" name="Picture 2" descr="man in black polo shirt carrying child in blue denim jacket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957263"/>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re 1"/>
          <p:cNvSpPr>
            <a:spLocks noGrp="1"/>
          </p:cNvSpPr>
          <p:nvPr>
            <p:ph type="title"/>
          </p:nvPr>
        </p:nvSpPr>
        <p:spPr/>
        <p:txBody>
          <a:bodyPr/>
          <a:lstStyle/>
          <a:p>
            <a:endParaRPr lang="fr-FR" altLang="fr-FR" smtClean="0"/>
          </a:p>
        </p:txBody>
      </p:sp>
      <p:sp>
        <p:nvSpPr>
          <p:cNvPr id="38915" name="Espace réservé du contenu 2"/>
          <p:cNvSpPr>
            <a:spLocks noGrp="1"/>
          </p:cNvSpPr>
          <p:nvPr>
            <p:ph idx="1"/>
          </p:nvPr>
        </p:nvSpPr>
        <p:spPr/>
        <p:txBody>
          <a:bodyPr/>
          <a:lstStyle/>
          <a:p>
            <a:endParaRPr lang="fr-FR" altLang="fr-FR" smtClean="0"/>
          </a:p>
        </p:txBody>
      </p:sp>
      <p:pic>
        <p:nvPicPr>
          <p:cNvPr id="38916" name="Picture 2" descr="children writing in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 y="-1028700"/>
            <a:ext cx="9525000" cy="634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re 1"/>
          <p:cNvSpPr>
            <a:spLocks noGrp="1"/>
          </p:cNvSpPr>
          <p:nvPr>
            <p:ph type="title"/>
          </p:nvPr>
        </p:nvSpPr>
        <p:spPr/>
        <p:txBody>
          <a:bodyPr/>
          <a:lstStyle/>
          <a:p>
            <a:endParaRPr lang="fr-FR" altLang="fr-FR" smtClean="0"/>
          </a:p>
        </p:txBody>
      </p:sp>
      <p:sp>
        <p:nvSpPr>
          <p:cNvPr id="39939" name="Espace réservé du contenu 2"/>
          <p:cNvSpPr>
            <a:spLocks noGrp="1"/>
          </p:cNvSpPr>
          <p:nvPr>
            <p:ph idx="1"/>
          </p:nvPr>
        </p:nvSpPr>
        <p:spPr/>
        <p:txBody>
          <a:bodyPr/>
          <a:lstStyle/>
          <a:p>
            <a:endParaRPr lang="fr-FR" altLang="fr-FR" smtClean="0"/>
          </a:p>
        </p:txBody>
      </p:sp>
      <p:pic>
        <p:nvPicPr>
          <p:cNvPr id="39940" name="Picture 2" descr="boy standing while holding wooden sti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re 1"/>
          <p:cNvSpPr>
            <a:spLocks noGrp="1"/>
          </p:cNvSpPr>
          <p:nvPr>
            <p:ph type="title"/>
          </p:nvPr>
        </p:nvSpPr>
        <p:spPr/>
        <p:txBody>
          <a:bodyPr/>
          <a:lstStyle/>
          <a:p>
            <a:endParaRPr lang="fr-FR" altLang="fr-FR" smtClean="0"/>
          </a:p>
        </p:txBody>
      </p:sp>
      <p:sp>
        <p:nvSpPr>
          <p:cNvPr id="40963" name="Espace réservé du contenu 2"/>
          <p:cNvSpPr>
            <a:spLocks noGrp="1"/>
          </p:cNvSpPr>
          <p:nvPr>
            <p:ph idx="1"/>
          </p:nvPr>
        </p:nvSpPr>
        <p:spPr/>
        <p:txBody>
          <a:bodyPr/>
          <a:lstStyle/>
          <a:p>
            <a:endParaRPr lang="fr-FR" altLang="fr-FR" smtClean="0"/>
          </a:p>
        </p:txBody>
      </p:sp>
      <p:pic>
        <p:nvPicPr>
          <p:cNvPr id="40964" name="Picture 2" descr="group of people standing near brown concrete building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00138"/>
            <a:ext cx="9525000" cy="6334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re 1"/>
          <p:cNvSpPr>
            <a:spLocks noGrp="1"/>
          </p:cNvSpPr>
          <p:nvPr>
            <p:ph type="title"/>
          </p:nvPr>
        </p:nvSpPr>
        <p:spPr/>
        <p:txBody>
          <a:bodyPr/>
          <a:lstStyle/>
          <a:p>
            <a:endParaRPr lang="fr-FR" altLang="fr-FR" smtClean="0"/>
          </a:p>
        </p:txBody>
      </p:sp>
      <p:sp>
        <p:nvSpPr>
          <p:cNvPr id="41987" name="Espace réservé du contenu 2"/>
          <p:cNvSpPr>
            <a:spLocks noGrp="1"/>
          </p:cNvSpPr>
          <p:nvPr>
            <p:ph idx="1"/>
          </p:nvPr>
        </p:nvSpPr>
        <p:spPr/>
        <p:txBody>
          <a:bodyPr/>
          <a:lstStyle/>
          <a:p>
            <a:endParaRPr lang="fr-FR" altLang="fr-FR" smtClean="0"/>
          </a:p>
        </p:txBody>
      </p:sp>
      <p:pic>
        <p:nvPicPr>
          <p:cNvPr id="41988" name="Picture 2" descr="woman carrying bran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re 1"/>
          <p:cNvSpPr>
            <a:spLocks noGrp="1"/>
          </p:cNvSpPr>
          <p:nvPr>
            <p:ph type="title"/>
          </p:nvPr>
        </p:nvSpPr>
        <p:spPr/>
        <p:txBody>
          <a:bodyPr/>
          <a:lstStyle/>
          <a:p>
            <a:endParaRPr lang="fr-FR" altLang="fr-FR" smtClean="0"/>
          </a:p>
        </p:txBody>
      </p:sp>
      <p:sp>
        <p:nvSpPr>
          <p:cNvPr id="43011" name="Espace réservé du contenu 2"/>
          <p:cNvSpPr>
            <a:spLocks noGrp="1"/>
          </p:cNvSpPr>
          <p:nvPr>
            <p:ph idx="1"/>
          </p:nvPr>
        </p:nvSpPr>
        <p:spPr/>
        <p:txBody>
          <a:bodyPr/>
          <a:lstStyle/>
          <a:p>
            <a:endParaRPr lang="fr-FR" altLang="fr-FR" smtClean="0"/>
          </a:p>
        </p:txBody>
      </p:sp>
      <p:pic>
        <p:nvPicPr>
          <p:cNvPr id="43012" name="Picture 2" descr="woman carrying toddler at back while pla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re 1"/>
          <p:cNvSpPr>
            <a:spLocks noGrp="1"/>
          </p:cNvSpPr>
          <p:nvPr>
            <p:ph type="title"/>
          </p:nvPr>
        </p:nvSpPr>
        <p:spPr/>
        <p:txBody>
          <a:bodyPr/>
          <a:lstStyle/>
          <a:p>
            <a:endParaRPr lang="fr-FR" altLang="fr-FR" smtClean="0"/>
          </a:p>
        </p:txBody>
      </p:sp>
      <p:sp>
        <p:nvSpPr>
          <p:cNvPr id="44035" name="Espace réservé du contenu 2"/>
          <p:cNvSpPr>
            <a:spLocks noGrp="1"/>
          </p:cNvSpPr>
          <p:nvPr>
            <p:ph idx="1"/>
          </p:nvPr>
        </p:nvSpPr>
        <p:spPr/>
        <p:txBody>
          <a:bodyPr/>
          <a:lstStyle/>
          <a:p>
            <a:endParaRPr lang="fr-FR" altLang="fr-FR" smtClean="0"/>
          </a:p>
        </p:txBody>
      </p:sp>
      <p:pic>
        <p:nvPicPr>
          <p:cNvPr id="44036" name="Picture 2" descr="women carrying baby in her back close-up photograph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957263"/>
            <a:ext cx="9525000" cy="635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re 1"/>
          <p:cNvSpPr>
            <a:spLocks noGrp="1"/>
          </p:cNvSpPr>
          <p:nvPr>
            <p:ph type="title"/>
          </p:nvPr>
        </p:nvSpPr>
        <p:spPr/>
        <p:txBody>
          <a:bodyPr/>
          <a:lstStyle/>
          <a:p>
            <a:endParaRPr lang="fr-FR" altLang="fr-FR" smtClean="0"/>
          </a:p>
        </p:txBody>
      </p:sp>
      <p:sp>
        <p:nvSpPr>
          <p:cNvPr id="45059" name="Espace réservé du contenu 2"/>
          <p:cNvSpPr>
            <a:spLocks noGrp="1"/>
          </p:cNvSpPr>
          <p:nvPr>
            <p:ph idx="1"/>
          </p:nvPr>
        </p:nvSpPr>
        <p:spPr/>
        <p:txBody>
          <a:bodyPr/>
          <a:lstStyle/>
          <a:p>
            <a:endParaRPr lang="fr-FR" altLang="fr-FR" smtClean="0"/>
          </a:p>
        </p:txBody>
      </p:sp>
      <p:pic>
        <p:nvPicPr>
          <p:cNvPr id="45060" name="Picture 2" descr="woman carrying green leafed plant in mount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668338"/>
            <a:ext cx="9525000" cy="635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re 1"/>
          <p:cNvSpPr>
            <a:spLocks noGrp="1"/>
          </p:cNvSpPr>
          <p:nvPr>
            <p:ph type="title"/>
          </p:nvPr>
        </p:nvSpPr>
        <p:spPr/>
        <p:txBody>
          <a:bodyPr/>
          <a:lstStyle/>
          <a:p>
            <a:endParaRPr lang="fr-FR" altLang="fr-FR" smtClean="0"/>
          </a:p>
        </p:txBody>
      </p:sp>
      <p:sp>
        <p:nvSpPr>
          <p:cNvPr id="46083" name="Espace réservé du contenu 2"/>
          <p:cNvSpPr>
            <a:spLocks noGrp="1"/>
          </p:cNvSpPr>
          <p:nvPr>
            <p:ph idx="1"/>
          </p:nvPr>
        </p:nvSpPr>
        <p:spPr/>
        <p:txBody>
          <a:bodyPr/>
          <a:lstStyle/>
          <a:p>
            <a:endParaRPr lang="fr-FR" altLang="fr-FR" smtClean="0"/>
          </a:p>
        </p:txBody>
      </p:sp>
      <p:pic>
        <p:nvPicPr>
          <p:cNvPr id="46084" name="Picture 2" descr="three people carrying basket on head while walking on grass fie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re 1"/>
          <p:cNvSpPr>
            <a:spLocks noGrp="1"/>
          </p:cNvSpPr>
          <p:nvPr>
            <p:ph type="title"/>
          </p:nvPr>
        </p:nvSpPr>
        <p:spPr/>
        <p:txBody>
          <a:bodyPr/>
          <a:lstStyle/>
          <a:p>
            <a:endParaRPr lang="fr-FR" altLang="fr-FR" smtClean="0"/>
          </a:p>
        </p:txBody>
      </p:sp>
      <p:sp>
        <p:nvSpPr>
          <p:cNvPr id="47107" name="Espace réservé du contenu 2"/>
          <p:cNvSpPr>
            <a:spLocks noGrp="1"/>
          </p:cNvSpPr>
          <p:nvPr>
            <p:ph idx="1"/>
          </p:nvPr>
        </p:nvSpPr>
        <p:spPr/>
        <p:txBody>
          <a:bodyPr/>
          <a:lstStyle/>
          <a:p>
            <a:endParaRPr lang="fr-FR" altLang="fr-FR" smtClean="0"/>
          </a:p>
        </p:txBody>
      </p:sp>
      <p:pic>
        <p:nvPicPr>
          <p:cNvPr id="47108" name="Picture 2" descr="group of people sitting on white sand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8842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re 1"/>
          <p:cNvSpPr>
            <a:spLocks noGrp="1"/>
          </p:cNvSpPr>
          <p:nvPr>
            <p:ph type="title"/>
          </p:nvPr>
        </p:nvSpPr>
        <p:spPr/>
        <p:txBody>
          <a:bodyPr/>
          <a:lstStyle/>
          <a:p>
            <a:endParaRPr lang="fr-FR" altLang="fr-FR" smtClean="0"/>
          </a:p>
        </p:txBody>
      </p:sp>
      <p:sp>
        <p:nvSpPr>
          <p:cNvPr id="48131" name="Espace réservé du contenu 2"/>
          <p:cNvSpPr>
            <a:spLocks noGrp="1"/>
          </p:cNvSpPr>
          <p:nvPr>
            <p:ph idx="1"/>
          </p:nvPr>
        </p:nvSpPr>
        <p:spPr/>
        <p:txBody>
          <a:bodyPr/>
          <a:lstStyle/>
          <a:p>
            <a:endParaRPr lang="fr-FR" altLang="fr-FR" smtClean="0"/>
          </a:p>
        </p:txBody>
      </p:sp>
      <p:pic>
        <p:nvPicPr>
          <p:cNvPr id="48132" name="Picture 2" descr="woman in pink shirt and black pants standing on brown sand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4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re 1"/>
          <p:cNvSpPr>
            <a:spLocks noGrp="1"/>
          </p:cNvSpPr>
          <p:nvPr>
            <p:ph type="title"/>
          </p:nvPr>
        </p:nvSpPr>
        <p:spPr/>
        <p:txBody>
          <a:bodyPr/>
          <a:lstStyle/>
          <a:p>
            <a:endParaRPr lang="fr-FR" altLang="fr-FR" smtClean="0"/>
          </a:p>
        </p:txBody>
      </p:sp>
      <p:sp>
        <p:nvSpPr>
          <p:cNvPr id="49155" name="Espace réservé du contenu 2"/>
          <p:cNvSpPr>
            <a:spLocks noGrp="1"/>
          </p:cNvSpPr>
          <p:nvPr>
            <p:ph idx="1"/>
          </p:nvPr>
        </p:nvSpPr>
        <p:spPr/>
        <p:txBody>
          <a:bodyPr/>
          <a:lstStyle/>
          <a:p>
            <a:endParaRPr lang="fr-FR" altLang="fr-FR" smtClean="0"/>
          </a:p>
        </p:txBody>
      </p:sp>
      <p:pic>
        <p:nvPicPr>
          <p:cNvPr id="49156" name="Picture 2" descr="man in red crew neck t-shirt holding a bowl of f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523875"/>
            <a:ext cx="9525001" cy="634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re 1"/>
          <p:cNvSpPr>
            <a:spLocks noGrp="1"/>
          </p:cNvSpPr>
          <p:nvPr>
            <p:ph type="title"/>
          </p:nvPr>
        </p:nvSpPr>
        <p:spPr/>
        <p:txBody>
          <a:bodyPr/>
          <a:lstStyle/>
          <a:p>
            <a:endParaRPr lang="fr-FR" altLang="fr-FR" smtClean="0"/>
          </a:p>
        </p:txBody>
      </p:sp>
      <p:sp>
        <p:nvSpPr>
          <p:cNvPr id="50179" name="Espace réservé du contenu 2"/>
          <p:cNvSpPr>
            <a:spLocks noGrp="1"/>
          </p:cNvSpPr>
          <p:nvPr>
            <p:ph idx="1"/>
          </p:nvPr>
        </p:nvSpPr>
        <p:spPr/>
        <p:txBody>
          <a:bodyPr/>
          <a:lstStyle/>
          <a:p>
            <a:endParaRPr lang="fr-FR" altLang="fr-FR" smtClean="0"/>
          </a:p>
        </p:txBody>
      </p:sp>
      <p:pic>
        <p:nvPicPr>
          <p:cNvPr id="50180" name="Picture 2" descr="people standing and sitting on ground during day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100138"/>
            <a:ext cx="9525001" cy="6334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re 1"/>
          <p:cNvSpPr>
            <a:spLocks noGrp="1"/>
          </p:cNvSpPr>
          <p:nvPr>
            <p:ph type="title"/>
          </p:nvPr>
        </p:nvSpPr>
        <p:spPr/>
        <p:txBody>
          <a:bodyPr/>
          <a:lstStyle/>
          <a:p>
            <a:endParaRPr lang="fr-FR" altLang="fr-FR" smtClean="0"/>
          </a:p>
        </p:txBody>
      </p:sp>
      <p:sp>
        <p:nvSpPr>
          <p:cNvPr id="51203" name="Espace réservé du contenu 2"/>
          <p:cNvSpPr>
            <a:spLocks noGrp="1"/>
          </p:cNvSpPr>
          <p:nvPr>
            <p:ph idx="1"/>
          </p:nvPr>
        </p:nvSpPr>
        <p:spPr/>
        <p:txBody>
          <a:bodyPr/>
          <a:lstStyle/>
          <a:p>
            <a:endParaRPr lang="fr-FR" altLang="fr-FR" smtClean="0"/>
          </a:p>
        </p:txBody>
      </p:sp>
      <p:pic>
        <p:nvPicPr>
          <p:cNvPr id="51204" name="Picture 2" descr="white sliced food on green 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028700"/>
            <a:ext cx="9525001" cy="634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re 1"/>
          <p:cNvSpPr>
            <a:spLocks noGrp="1"/>
          </p:cNvSpPr>
          <p:nvPr>
            <p:ph type="title"/>
          </p:nvPr>
        </p:nvSpPr>
        <p:spPr/>
        <p:txBody>
          <a:bodyPr/>
          <a:lstStyle/>
          <a:p>
            <a:endParaRPr lang="fr-FR" altLang="fr-FR" smtClean="0"/>
          </a:p>
        </p:txBody>
      </p:sp>
      <p:sp>
        <p:nvSpPr>
          <p:cNvPr id="52227" name="Espace réservé du contenu 2"/>
          <p:cNvSpPr>
            <a:spLocks noGrp="1"/>
          </p:cNvSpPr>
          <p:nvPr>
            <p:ph idx="1"/>
          </p:nvPr>
        </p:nvSpPr>
        <p:spPr/>
        <p:txBody>
          <a:bodyPr/>
          <a:lstStyle/>
          <a:p>
            <a:endParaRPr lang="fr-FR" altLang="fr-FR" smtClean="0"/>
          </a:p>
        </p:txBody>
      </p:sp>
      <p:pic>
        <p:nvPicPr>
          <p:cNvPr id="52228" name="Picture 2" descr="white soup in green plastic bow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5100"/>
            <a:ext cx="9525000" cy="633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re 1"/>
          <p:cNvSpPr>
            <a:spLocks noGrp="1"/>
          </p:cNvSpPr>
          <p:nvPr>
            <p:ph type="title"/>
          </p:nvPr>
        </p:nvSpPr>
        <p:spPr/>
        <p:txBody>
          <a:bodyPr/>
          <a:lstStyle/>
          <a:p>
            <a:endParaRPr lang="fr-FR" altLang="fr-FR" smtClean="0"/>
          </a:p>
        </p:txBody>
      </p:sp>
      <p:sp>
        <p:nvSpPr>
          <p:cNvPr id="53251" name="Espace réservé du contenu 2"/>
          <p:cNvSpPr>
            <a:spLocks noGrp="1"/>
          </p:cNvSpPr>
          <p:nvPr>
            <p:ph idx="1"/>
          </p:nvPr>
        </p:nvSpPr>
        <p:spPr/>
        <p:txBody>
          <a:bodyPr/>
          <a:lstStyle/>
          <a:p>
            <a:endParaRPr lang="fr-FR" altLang="fr-FR" smtClean="0"/>
          </a:p>
        </p:txBody>
      </p:sp>
      <p:pic>
        <p:nvPicPr>
          <p:cNvPr id="53252" name="Picture 2" descr="Freetow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8" y="-1676400"/>
            <a:ext cx="9294813" cy="697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0" name="Picture 2" descr="Rendered Image"/>
          <p:cNvPicPr>
            <a:picLocks noChangeAspect="1" noChangeArrowheads="1"/>
          </p:cNvPicPr>
          <p:nvPr/>
        </p:nvPicPr>
        <p:blipFill>
          <a:blip r:embed="rId3"/>
          <a:srcRect/>
          <a:stretch>
            <a:fillRect/>
          </a:stretch>
        </p:blipFill>
        <p:spPr bwMode="auto">
          <a:xfrm>
            <a:off x="3822700" y="1635125"/>
            <a:ext cx="1581150" cy="1200150"/>
          </a:xfrm>
          <a:prstGeom prst="rect">
            <a:avLst/>
          </a:prstGeom>
          <a:noFill/>
          <a:effectLst>
            <a:outerShdw blurRad="50800" dist="50800" dir="5400000" algn="ctr" rotWithShape="0">
              <a:srgbClr val="FF0000"/>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1000"/>
                                        <p:tgtEl>
                                          <p:spTgt spid="73730"/>
                                        </p:tgtEl>
                                      </p:cBhvr>
                                    </p:animEffect>
                                    <p:anim calcmode="lin" valueType="num">
                                      <p:cBhvr>
                                        <p:cTn id="8" dur="1000" fill="hold"/>
                                        <p:tgtEl>
                                          <p:spTgt spid="73730"/>
                                        </p:tgtEl>
                                        <p:attrNameLst>
                                          <p:attrName>ppt_x</p:attrName>
                                        </p:attrNameLst>
                                      </p:cBhvr>
                                      <p:tavLst>
                                        <p:tav tm="0">
                                          <p:val>
                                            <p:strVal val="#ppt_x"/>
                                          </p:val>
                                        </p:tav>
                                        <p:tav tm="100000">
                                          <p:val>
                                            <p:strVal val="#ppt_x"/>
                                          </p:val>
                                        </p:tav>
                                      </p:tavLst>
                                    </p:anim>
                                    <p:anim calcmode="lin" valueType="num">
                                      <p:cBhvr>
                                        <p:cTn id="9" dur="1000" fill="hold"/>
                                        <p:tgtEl>
                                          <p:spTgt spid="737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frique - Sierre Leone - Ross .. 01 09 202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Afrique - Sierre Leone - Ross .. 01 09 2020</Template>
  <TotalTime>25</TotalTime>
  <Words>210</Words>
  <Application>Microsoft Office PowerPoint</Application>
  <PresentationFormat>Presentación en pantalla (16:9)</PresentationFormat>
  <Paragraphs>16</Paragraphs>
  <Slides>51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51</vt:i4>
      </vt:variant>
    </vt:vector>
  </HeadingPairs>
  <TitlesOfParts>
    <vt:vector size="55" baseType="lpstr">
      <vt:lpstr>Calibri</vt:lpstr>
      <vt:lpstr>Arial</vt:lpstr>
      <vt:lpstr>Afrique - Sierre Leone - Ross .. 01 09 2020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9</cp:revision>
  <dcterms:created xsi:type="dcterms:W3CDTF">2020-11-11T10:48:23Z</dcterms:created>
  <dcterms:modified xsi:type="dcterms:W3CDTF">2020-11-11T11:13:43Z</dcterms:modified>
</cp:coreProperties>
</file>