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43" r:id="rId3"/>
    <p:sldId id="257" r:id="rId4"/>
    <p:sldId id="259" r:id="rId5"/>
    <p:sldId id="277" r:id="rId6"/>
    <p:sldId id="340" r:id="rId7"/>
    <p:sldId id="286" r:id="rId8"/>
    <p:sldId id="287" r:id="rId9"/>
    <p:sldId id="293" r:id="rId10"/>
    <p:sldId id="304" r:id="rId11"/>
    <p:sldId id="310" r:id="rId12"/>
    <p:sldId id="324" r:id="rId13"/>
    <p:sldId id="328" r:id="rId14"/>
    <p:sldId id="329" r:id="rId15"/>
    <p:sldId id="330" r:id="rId16"/>
    <p:sldId id="333" r:id="rId17"/>
    <p:sldId id="334" r:id="rId18"/>
    <p:sldId id="335" r:id="rId19"/>
    <p:sldId id="337" r:id="rId20"/>
    <p:sldId id="344" r:id="rId21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1" autoAdjust="0"/>
    <p:restoredTop sz="94660"/>
  </p:normalViewPr>
  <p:slideViewPr>
    <p:cSldViewPr>
      <p:cViewPr varScale="1">
        <p:scale>
          <a:sx n="56" d="100"/>
          <a:sy n="56" d="100"/>
        </p:scale>
        <p:origin x="84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656E6-13BC-4E03-A39A-850F238855CF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EF63F-1745-461C-88C5-82B2FA95489A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8041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442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82823-DF0F-4A00-AE08-704231174235}" type="datetimeFigureOut">
              <a:rPr lang="es-ES_tradnl" smtClean="0"/>
              <a:pPr/>
              <a:t>20/11/2017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30981-16B8-4EDB-9810-672A68CD1CB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48689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2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smtClean="0"/>
              <a:t>Álbum de fotografías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smtClean="0"/>
              <a:t>por Maria</a:t>
            </a:r>
            <a:endParaRPr lang="es-ES_tradnl"/>
          </a:p>
        </p:txBody>
      </p:sp>
      <p:pic>
        <p:nvPicPr>
          <p:cNvPr id="4" name="3 Imagen" descr="Diapositiv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3568" y="332656"/>
            <a:ext cx="29402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 smtClean="0">
                <a:latin typeface="AR BERKLEY" pitchFamily="2" charset="0"/>
              </a:rPr>
              <a:t>Siena</a:t>
            </a:r>
            <a:endParaRPr lang="es-ES_tradnl" sz="8800" dirty="0">
              <a:latin typeface="AR BERKLEY" pitchFamily="2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3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</a:blip>
          <a:srcRect l="10939"/>
          <a:stretch/>
        </p:blipFill>
        <p:spPr>
          <a:xfrm>
            <a:off x="0" y="2217"/>
            <a:ext cx="458087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11.JPG"/>
          <p:cNvPicPr>
            <a:picLocks noGrp="1" noChangeAspect="1"/>
          </p:cNvPicPr>
          <p:nvPr isPhoto="1"/>
        </p:nvPicPr>
        <p:blipFill rotWithShape="1">
          <a:blip r:embed="rId5" cstate="print">
            <a:lum/>
          </a:blip>
          <a:srcRect l="10939"/>
          <a:stretch/>
        </p:blipFill>
        <p:spPr>
          <a:xfrm>
            <a:off x="4563122" y="0"/>
            <a:ext cx="458087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2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21000">
    <p:sndAc>
      <p:stSnd>
        <p:snd r:embed="rId2" name="Celine Dion - Titanic (Españo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59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6693" y="0"/>
            <a:ext cx="9144000" cy="6858000"/>
          </a:xfrm>
          <a:prstGeom prst="rect">
            <a:avLst/>
          </a:prstGeom>
          <a:solidFill>
            <a:schemeClr val="accent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3590" y="0"/>
            <a:ext cx="9144000" cy="6858000"/>
          </a:xfrm>
          <a:prstGeom prst="rect">
            <a:avLst/>
          </a:prstGeom>
          <a:solidFill>
            <a:schemeClr val="tx2">
              <a:lumMod val="40000"/>
              <a:lumOff val="6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590" y="-811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21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0593"/>
          <a:stretch/>
        </p:blipFill>
        <p:spPr>
          <a:xfrm>
            <a:off x="0" y="16024"/>
            <a:ext cx="459863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19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</a:blip>
          <a:srcRect l="10766"/>
          <a:stretch/>
        </p:blipFill>
        <p:spPr>
          <a:xfrm>
            <a:off x="4599832" y="0"/>
            <a:ext cx="458975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0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10689"/>
          <a:stretch/>
        </p:blipFill>
        <p:spPr>
          <a:xfrm>
            <a:off x="4580878" y="0"/>
            <a:ext cx="459370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3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1111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39552" y="548680"/>
            <a:ext cx="7984504" cy="569701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2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8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3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6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Diapositiva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251415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6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4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11111"/>
          <a:stretch/>
        </p:blipFill>
        <p:spPr>
          <a:xfrm>
            <a:off x="4572000" y="1011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28 copia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l="4756" r="6106"/>
          <a:stretch/>
        </p:blipFill>
        <p:spPr>
          <a:xfrm>
            <a:off x="0" y="0"/>
            <a:ext cx="460556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4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4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4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11111"/>
          <a:stretch/>
        </p:blipFill>
        <p:spPr>
          <a:xfrm>
            <a:off x="4572000" y="19973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3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1111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485800" y="364350"/>
            <a:ext cx="8172400" cy="6129300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accent6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" name="7 Imagen" descr="Diapositiva5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5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1997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0" y="-1676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1" name="10 Imagen" descr="Diapositiva36.JPG"/>
          <p:cNvPicPr>
            <a:picLocks noGrp="1" noChangeAspect="1"/>
          </p:cNvPicPr>
          <p:nvPr isPhoto="1"/>
        </p:nvPicPr>
        <p:blipFill rotWithShape="1">
          <a:blip r:embed="rId5" cstate="print">
            <a:lum/>
          </a:blip>
          <a:srcRect r="11111"/>
          <a:stretch/>
        </p:blipFill>
        <p:spPr>
          <a:xfrm>
            <a:off x="0" y="29414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34.JPG"/>
          <p:cNvPicPr>
            <a:picLocks noGrp="1" noChangeAspect="1"/>
          </p:cNvPicPr>
          <p:nvPr isPhoto="1"/>
        </p:nvPicPr>
        <p:blipFill rotWithShape="1">
          <a:blip r:embed="rId6" cstate="print">
            <a:lum/>
          </a:blip>
          <a:srcRect l="11207"/>
          <a:stretch/>
        </p:blipFill>
        <p:spPr>
          <a:xfrm>
            <a:off x="4548249" y="0"/>
            <a:ext cx="45996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r="11283"/>
          <a:stretch/>
        </p:blipFill>
        <p:spPr>
          <a:xfrm>
            <a:off x="0" y="0"/>
            <a:ext cx="456312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39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l="10939"/>
          <a:stretch/>
        </p:blipFill>
        <p:spPr>
          <a:xfrm>
            <a:off x="4563122" y="0"/>
            <a:ext cx="458087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692150"/>
            <a:ext cx="7304087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 descr="Diapositiva47.JPG"/>
          <p:cNvPicPr>
            <a:picLocks noGrp="1" noChangeAspect="1"/>
          </p:cNvPicPr>
          <p:nvPr isPhoto="1"/>
        </p:nvPicPr>
        <p:blipFill rotWithShape="1">
          <a:blip r:embed="rId5" cstate="print">
            <a:lum/>
          </a:blip>
          <a:srcRect r="10939"/>
          <a:stretch/>
        </p:blipFill>
        <p:spPr>
          <a:xfrm>
            <a:off x="0" y="0"/>
            <a:ext cx="458087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46.JPG"/>
          <p:cNvPicPr>
            <a:picLocks noGrp="1" noChangeAspect="1"/>
          </p:cNvPicPr>
          <p:nvPr isPhoto="1"/>
        </p:nvPicPr>
        <p:blipFill rotWithShape="1">
          <a:blip r:embed="rId6" cstate="print">
            <a:lum/>
          </a:blip>
          <a:srcRect l="11283"/>
          <a:stretch/>
        </p:blipFill>
        <p:spPr>
          <a:xfrm>
            <a:off x="4580878" y="0"/>
            <a:ext cx="456312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135" r="10976"/>
          <a:stretch/>
        </p:blipFill>
        <p:spPr>
          <a:xfrm>
            <a:off x="-54526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65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l="5732" r="1461"/>
          <a:stretch/>
        </p:blipFill>
        <p:spPr>
          <a:xfrm>
            <a:off x="4499993" y="0"/>
            <a:ext cx="46440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2" y="362743"/>
            <a:ext cx="8169275" cy="613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692150"/>
            <a:ext cx="7304087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-108521" y="0"/>
            <a:ext cx="9252521" cy="6858000"/>
          </a:xfrm>
          <a:prstGeom prst="rect">
            <a:avLst/>
          </a:prstGeom>
          <a:solidFill>
            <a:schemeClr val="bg2">
              <a:lumMod val="75000"/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4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" dur="4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1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4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3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4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54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 l="10766"/>
          <a:stretch/>
        </p:blipFill>
        <p:spPr>
          <a:xfrm>
            <a:off x="4554244" y="0"/>
            <a:ext cx="45897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positiva30 copia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1264"/>
          <a:stretch/>
        </p:blipFill>
        <p:spPr>
          <a:xfrm>
            <a:off x="-989" y="0"/>
            <a:ext cx="456411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692150"/>
            <a:ext cx="7304087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0" name="9 Imagen" descr="Diapositiva56.JPG"/>
          <p:cNvPicPr>
            <a:picLocks noGrp="1" noChangeAspect="1"/>
          </p:cNvPicPr>
          <p:nvPr isPhoto="1"/>
        </p:nvPicPr>
        <p:blipFill rotWithShape="1">
          <a:blip r:embed="rId5" cstate="print">
            <a:lum/>
          </a:blip>
          <a:srcRect r="11111"/>
          <a:stretch/>
        </p:blipFill>
        <p:spPr>
          <a:xfrm>
            <a:off x="-2327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55.JPG"/>
          <p:cNvPicPr>
            <a:picLocks noGrp="1" noChangeAspect="1"/>
          </p:cNvPicPr>
          <p:nvPr isPhoto="1"/>
        </p:nvPicPr>
        <p:blipFill rotWithShape="1">
          <a:blip r:embed="rId6" cstate="print">
            <a:lum/>
          </a:blip>
          <a:srcRect l="10766"/>
          <a:stretch/>
        </p:blipFill>
        <p:spPr>
          <a:xfrm>
            <a:off x="4555974" y="0"/>
            <a:ext cx="458976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80528" y="0"/>
            <a:ext cx="94330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4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0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 animBg="1"/>
      <p:bldP spid="2" grpId="1" animBg="1"/>
      <p:bldP spid="12" grpId="0" animBg="1"/>
      <p:bldP spid="1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301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67544" y="404664"/>
            <a:ext cx="8244408" cy="609329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935596" y="872716"/>
            <a:ext cx="7308304" cy="5157192"/>
          </a:xfrm>
          <a:prstGeom prst="rect">
            <a:avLst/>
          </a:prstGeom>
          <a:solidFill>
            <a:schemeClr val="bg1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-13019"/>
            <a:ext cx="9144000" cy="68710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" name="6 Imagen" descr="Diapositiva58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0939"/>
          <a:stretch/>
        </p:blipFill>
        <p:spPr>
          <a:xfrm>
            <a:off x="0" y="0"/>
            <a:ext cx="458087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Diapositiva61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</a:blip>
          <a:srcRect l="10939"/>
          <a:stretch/>
        </p:blipFill>
        <p:spPr>
          <a:xfrm>
            <a:off x="4563122" y="0"/>
            <a:ext cx="458087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-171400"/>
            <a:ext cx="9252520" cy="7029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" y="0"/>
            <a:ext cx="1068779" cy="6858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43608" y="0"/>
            <a:ext cx="1000100" cy="6858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92280" y="0"/>
            <a:ext cx="1000100" cy="6858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87096" y="0"/>
            <a:ext cx="1056904" cy="685800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692150"/>
            <a:ext cx="7304087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 descr="Diapositiva7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3387" y="7173"/>
            <a:ext cx="9144000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4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4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2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4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49942 L 2.5E-6 -1.96532E-6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2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4185 L 0.43316 0.05249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0" y="5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3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 -1.96532E-6 L 0 -1.96532E-6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1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363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85800" y="382389"/>
            <a:ext cx="8172400" cy="6129300"/>
          </a:xfrm>
          <a:prstGeom prst="rect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917848" y="688386"/>
            <a:ext cx="7308304" cy="5481228"/>
          </a:xfrm>
          <a:prstGeom prst="rect">
            <a:avLst/>
          </a:prstGeom>
          <a:solidFill>
            <a:schemeClr val="accent5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6" name="5 Imagen" descr="Diapositiva7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0363" y="10732"/>
            <a:ext cx="926288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80528" y="0"/>
            <a:ext cx="94330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8" grpId="0" animBg="1"/>
      <p:bldP spid="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33726"/>
            <a:ext cx="9144000" cy="6858000"/>
          </a:xfrm>
          <a:prstGeom prst="rect">
            <a:avLst/>
          </a:prstGeom>
          <a:solidFill>
            <a:schemeClr val="bg2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Diapositiva66.JPG"/>
          <p:cNvPicPr>
            <a:picLocks noGrp="1" noChangeAspect="1"/>
          </p:cNvPicPr>
          <p:nvPr isPhoto="1"/>
        </p:nvPicPr>
        <p:blipFill rotWithShape="1">
          <a:blip r:embed="rId3" cstate="print">
            <a:lum/>
          </a:blip>
          <a:srcRect r="11111"/>
          <a:stretch/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69.JPG"/>
          <p:cNvPicPr>
            <a:picLocks noGrp="1" noChangeAspect="1"/>
          </p:cNvPicPr>
          <p:nvPr isPhoto="1"/>
        </p:nvPicPr>
        <p:blipFill rotWithShape="1">
          <a:blip r:embed="rId4" cstate="print">
            <a:lum/>
          </a:blip>
          <a:srcRect l="10804"/>
          <a:stretch/>
        </p:blipFill>
        <p:spPr>
          <a:xfrm>
            <a:off x="4563122" y="0"/>
            <a:ext cx="45877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  <p:bldP spid="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5263" y="15711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3074" y="4149"/>
            <a:ext cx="9144000" cy="6858000"/>
          </a:xfrm>
          <a:prstGeom prst="rect">
            <a:avLst/>
          </a:prstGeom>
          <a:solidFill>
            <a:schemeClr val="bg1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-19436" y="-5237"/>
            <a:ext cx="9144000" cy="6858000"/>
          </a:xfrm>
          <a:prstGeom prst="rect">
            <a:avLst/>
          </a:prstGeom>
          <a:solidFill>
            <a:srgbClr val="C0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80528" y="0"/>
            <a:ext cx="94330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6996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80528" y="0"/>
            <a:ext cx="94330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827" y="-9552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6553" y="0"/>
            <a:ext cx="9144000" cy="6858000"/>
          </a:xfrm>
          <a:prstGeom prst="rect">
            <a:avLst/>
          </a:prstGeom>
          <a:solidFill>
            <a:srgbClr val="00206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07504" y="61461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latin typeface="Garamond Premr Pro" pitchFamily="18" charset="0"/>
              </a:rPr>
              <a:t>Diseño pps y fotos   maría</a:t>
            </a:r>
            <a:endParaRPr lang="es-ES" sz="1400" dirty="0">
              <a:latin typeface="Garamond Premr Pro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69400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Presentación en pantalla (4:3)</PresentationFormat>
  <Paragraphs>22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 BERKLEY</vt:lpstr>
      <vt:lpstr>Arial</vt:lpstr>
      <vt:lpstr>Calibri</vt:lpstr>
      <vt:lpstr>Garamond Premr Pro</vt:lpstr>
      <vt:lpstr>Kristen ITC</vt:lpstr>
      <vt:lpstr>Tema de Office</vt:lpstr>
      <vt:lpstr>Diseño predeterminado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/>
  <cp:lastModifiedBy/>
  <cp:revision>43</cp:revision>
  <dcterms:created xsi:type="dcterms:W3CDTF">2014-07-15T19:43:56Z</dcterms:created>
  <dcterms:modified xsi:type="dcterms:W3CDTF">2017-11-20T00:15:02Z</dcterms:modified>
</cp:coreProperties>
</file>