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2" r:id="rId6"/>
    <p:sldId id="260" r:id="rId7"/>
    <p:sldId id="261" r:id="rId8"/>
    <p:sldId id="263" r:id="rId9"/>
    <p:sldId id="267" r:id="rId10"/>
    <p:sldId id="265" r:id="rId11"/>
    <p:sldId id="266" r:id="rId12"/>
    <p:sldId id="264" r:id="rId13"/>
    <p:sldId id="269" r:id="rId14"/>
    <p:sldId id="270" r:id="rId15"/>
    <p:sldId id="271" r:id="rId16"/>
    <p:sldId id="268" r:id="rId17"/>
    <p:sldId id="273" r:id="rId18"/>
    <p:sldId id="272" r:id="rId19"/>
    <p:sldId id="275" r:id="rId20"/>
    <p:sldId id="274" r:id="rId21"/>
    <p:sldId id="276" r:id="rId22"/>
    <p:sldId id="279" r:id="rId23"/>
    <p:sldId id="277" r:id="rId24"/>
    <p:sldId id="278" r:id="rId25"/>
    <p:sldId id="282" r:id="rId26"/>
    <p:sldId id="280" r:id="rId27"/>
    <p:sldId id="283" r:id="rId28"/>
    <p:sldId id="281" r:id="rId29"/>
    <p:sldId id="285" r:id="rId30"/>
    <p:sldId id="284" r:id="rId31"/>
    <p:sldId id="287" r:id="rId32"/>
    <p:sldId id="286" r:id="rId33"/>
    <p:sldId id="290" r:id="rId34"/>
    <p:sldId id="291" r:id="rId35"/>
    <p:sldId id="288" r:id="rId36"/>
    <p:sldId id="289" r:id="rId37"/>
    <p:sldId id="294" r:id="rId38"/>
    <p:sldId id="292" r:id="rId39"/>
    <p:sldId id="295" r:id="rId40"/>
    <p:sldId id="293" r:id="rId41"/>
    <p:sldId id="296" r:id="rId42"/>
    <p:sldId id="299" r:id="rId43"/>
    <p:sldId id="297" r:id="rId44"/>
    <p:sldId id="298" r:id="rId45"/>
    <p:sldId id="303" r:id="rId46"/>
    <p:sldId id="300" r:id="rId47"/>
    <p:sldId id="301" r:id="rId48"/>
    <p:sldId id="302" r:id="rId49"/>
    <p:sldId id="307" r:id="rId50"/>
    <p:sldId id="305" r:id="rId51"/>
    <p:sldId id="306" r:id="rId52"/>
    <p:sldId id="304" r:id="rId53"/>
    <p:sldId id="308" r:id="rId54"/>
    <p:sldId id="311" r:id="rId55"/>
    <p:sldId id="309" r:id="rId56"/>
    <p:sldId id="310" r:id="rId57"/>
    <p:sldId id="313" r:id="rId58"/>
    <p:sldId id="312" r:id="rId59"/>
    <p:sldId id="315" r:id="rId60"/>
    <p:sldId id="314" r:id="rId61"/>
    <p:sldId id="319" r:id="rId62"/>
    <p:sldId id="316" r:id="rId63"/>
    <p:sldId id="317" r:id="rId64"/>
    <p:sldId id="318" r:id="rId65"/>
    <p:sldId id="320" r:id="rId66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IKKJ2dmaTLPXBDTX8VwxaA" hashData="m47U9MO4oNuvXppx9ikkm0FlDe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8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6" d="100"/>
        <a:sy n="2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5B4490-BFB3-40C5-BC4B-530BBA344573}" type="datetimeFigureOut">
              <a:rPr lang="es-ES"/>
              <a:pPr>
                <a:defRPr/>
              </a:pPr>
              <a:t>20/08/2015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E05CE8-C20B-4E21-99DA-D5B45ADB88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4DFEC7-6564-4838-A269-5844D5B59542}" type="datetimeFigureOut">
              <a:rPr lang="es-ES"/>
              <a:pPr>
                <a:defRPr/>
              </a:pPr>
              <a:t>20/08/2015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6C1F13-BAFF-4FC4-BA25-DAB57B10F64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E4200B-255F-4E02-B172-2E838A5E5895}" type="datetimeFigureOut">
              <a:rPr lang="es-ES"/>
              <a:pPr>
                <a:defRPr/>
              </a:pPr>
              <a:t>20/08/2015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3726A6-626A-4CD7-803E-EDA077C23C9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8D0CC8-6996-4F1E-9F46-F4515C54A690}" type="datetimeFigureOut">
              <a:rPr lang="es-ES"/>
              <a:pPr>
                <a:defRPr/>
              </a:pPr>
              <a:t>20/08/2015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33EE28-FD8F-4E5D-8C9E-E49678E5E4B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35E3B1-57C7-46CC-A23D-D07C25B94CF0}" type="datetimeFigureOut">
              <a:rPr lang="es-ES"/>
              <a:pPr>
                <a:defRPr/>
              </a:pPr>
              <a:t>20/08/2015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07A8AF-5593-4628-A2B4-BD3D9F1A9C1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ED5DB7-9CDA-46F9-8C9A-6FE1B3752A1F}" type="datetimeFigureOut">
              <a:rPr lang="es-ES"/>
              <a:pPr>
                <a:defRPr/>
              </a:pPr>
              <a:t>20/08/2015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6DA0D8-0CD5-46DB-A44E-DBB64714DF7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53F86D-E4BC-4C00-981A-FD4D48CDC656}" type="datetimeFigureOut">
              <a:rPr lang="es-ES"/>
              <a:pPr>
                <a:defRPr/>
              </a:pPr>
              <a:t>20/08/2015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456972-0B5E-42C4-8F01-1E9049E750D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0702D6-ED49-4584-9A2C-D0A836B6DB87}" type="datetimeFigureOut">
              <a:rPr lang="es-ES"/>
              <a:pPr>
                <a:defRPr/>
              </a:pPr>
              <a:t>20/08/2015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DF50EB-370E-4CD5-8874-02397EF8CBF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34986D-B057-47E6-AF6F-AF93A4E00A4C}" type="datetimeFigureOut">
              <a:rPr lang="es-ES"/>
              <a:pPr>
                <a:defRPr/>
              </a:pPr>
              <a:t>20/08/2015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9F47DD-DFD2-4EF7-8AA0-604E7BFC2D4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D006F2-D552-4F79-9C76-44C36A011ECC}" type="datetimeFigureOut">
              <a:rPr lang="es-ES"/>
              <a:pPr>
                <a:defRPr/>
              </a:pPr>
              <a:t>20/08/2015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7D723C-5061-4E1D-88B2-DE8596AA31B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47E9B0-1A73-45D4-B853-89B9FFD3FD0C}" type="datetimeFigureOut">
              <a:rPr lang="es-ES"/>
              <a:pPr>
                <a:defRPr/>
              </a:pPr>
              <a:t>20/08/2015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0B134C-CF14-407D-A4DE-2A2908D6E54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3A4B61E-73F1-4815-AB6A-A9594070DD5C}" type="datetimeFigureOut">
              <a:rPr lang="es-ES"/>
              <a:pPr>
                <a:defRPr/>
              </a:pPr>
              <a:t>20/08/2015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2BA9F22-827F-449F-BC12-47DD375A3FD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0.png"/><Relationship Id="rId10" Type="http://schemas.openxmlformats.org/officeDocument/2006/relationships/image" Target="../media/image8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 Imagen" descr="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404664"/>
            <a:ext cx="9144000" cy="110799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SIBERIA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5445224"/>
            <a:ext cx="9144000" cy="110799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DE RUSIA</a:t>
            </a:r>
          </a:p>
        </p:txBody>
      </p:sp>
    </p:spTree>
  </p:cSld>
  <p:clrMapOvr>
    <a:masterClrMapping/>
  </p:clrMapOvr>
  <p:transition advClick="0" advTm="4000">
    <p:split orient="vert"/>
    <p:sndAc>
      <p:stSnd>
        <p:snd r:embed="rId2" name="Mantovani-SIBERI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476672"/>
            <a:ext cx="9144000" cy="600164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SIBERIA ES LA PARTE OCCIDENTAL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DE RUSIA</a:t>
            </a:r>
          </a:p>
        </p:txBody>
      </p:sp>
    </p:spTree>
  </p:cSld>
  <p:clrMapOvr>
    <a:masterClrMapping/>
  </p:clrMapOvr>
  <p:transition advClick="0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764704"/>
            <a:ext cx="9144000" cy="107721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Y LAS 15 CIUDADES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¡MAS POBLADAS!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259632" y="4005064"/>
            <a:ext cx="7884368" cy="110799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SIBERIA</a:t>
            </a:r>
          </a:p>
        </p:txBody>
      </p:sp>
    </p:spTree>
  </p:cSld>
  <p:clrMapOvr>
    <a:masterClrMapping/>
  </p:clrMapOvr>
  <p:transition advClick="0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Diapositiva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492" name="Picture 4" descr="http://upload.wikimedia.org/wikipedia/commons/thumb/b/b8/Coat_of_arms_of_Chelyabinsk_Oblast.svg/70px-Coat_of_arms_of_Chelyabinsk_Oblast.svg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4300" y="839788"/>
            <a:ext cx="1655763" cy="208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899592" y="0"/>
            <a:ext cx="7327455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CIUDAD DE CHELIÁBINSK</a:t>
            </a:r>
          </a:p>
        </p:txBody>
      </p:sp>
    </p:spTree>
  </p:cSld>
  <p:clrMapOvr>
    <a:masterClrMapping/>
  </p:clrMapOvr>
  <p:transition advClick="0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Diapositiva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Diapositiva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Diapositiva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Diapositiva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0" name="Picture 2" descr="File:Coat of Arms of Chita (Chita oblast)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86182" y="1285860"/>
            <a:ext cx="1881188" cy="202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938305" y="0"/>
            <a:ext cx="5250027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CIUDAD DE CHITÁ</a:t>
            </a:r>
          </a:p>
        </p:txBody>
      </p:sp>
    </p:spTree>
  </p:cSld>
  <p:clrMapOvr>
    <a:masterClrMapping/>
  </p:clrMapOvr>
  <p:transition advClick="0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Diapositiva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Diapositiva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Diapositiva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Diapositiva1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566924" y="0"/>
            <a:ext cx="599279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CIUDAD DE IRKUTSK</a:t>
            </a:r>
          </a:p>
        </p:txBody>
      </p:sp>
      <p:pic>
        <p:nvPicPr>
          <p:cNvPr id="4" name="Picture 2" descr="Archivo: Escudo de armas de Irkutsk.sv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63938" y="1052513"/>
            <a:ext cx="1927225" cy="239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Diapositiva1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Diapositiva1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Diapositiva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Diapositiva1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095674" y="0"/>
            <a:ext cx="6935297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CIUDAD DE JABÁROVSK</a:t>
            </a:r>
          </a:p>
        </p:txBody>
      </p:sp>
      <p:pic>
        <p:nvPicPr>
          <p:cNvPr id="52226" name="Picture 2" descr="File:Coat of Arms of Khabarovsk.sv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00" y="1052513"/>
            <a:ext cx="2087563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Diapositiva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Diapositiva1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Diapositiva1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Diapositiva1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105616" y="0"/>
            <a:ext cx="6915419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CIUDAD DE KEMEPOBO</a:t>
            </a:r>
          </a:p>
        </p:txBody>
      </p:sp>
      <p:pic>
        <p:nvPicPr>
          <p:cNvPr id="49154" name="Picture 2" descr="Archivo: Kemerovo-escudo de arms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35375" y="1052513"/>
            <a:ext cx="2016125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Diapositiva2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Diapositiva1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 descr="Diapositiva1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 descr="Diapositiva2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674250" y="0"/>
            <a:ext cx="7778155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CIUDAD DE KRASNOYARSK</a:t>
            </a:r>
          </a:p>
        </p:txBody>
      </p:sp>
      <p:pic>
        <p:nvPicPr>
          <p:cNvPr id="43010" name="Picture 2" descr="Archivo:. Escudo de armas de Krasnoyarsk (Krasnoyarsk Krai) sv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76600" y="1052513"/>
            <a:ext cx="2628900" cy="3506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 descr="Diapositiva2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 descr="Diapositiva2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Imagen" descr="Diapositiva2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Imagen" descr="Diapositiva2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42623" y="0"/>
            <a:ext cx="844141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CIUDAD DE MAGNITOGORSK</a:t>
            </a:r>
          </a:p>
        </p:txBody>
      </p:sp>
      <p:pic>
        <p:nvPicPr>
          <p:cNvPr id="39940" name="Picture 4" descr="http://1.bp.blogspot.com/-zk2m4ybfsIo/T2fnOWsTodI/AAAAAAAAAj0/jznorKlESw4/s200/Escudo%2BURSS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1275" y="1341438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Imagen" descr="Diapositiva2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 Imagen" descr="Diapositiva2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1 Imagen" descr="Diapositiva2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1 Imagen" descr="Diapositiva3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02226" y="0"/>
            <a:ext cx="8322215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CIUDAD DE NOVOKUZNETSK</a:t>
            </a:r>
          </a:p>
        </p:txBody>
      </p:sp>
      <p:pic>
        <p:nvPicPr>
          <p:cNvPr id="34818" name="Picture 2" descr="http://upload.wikimedia.org/wikipedia/commons/thumb/1/10/Coat_of_arms_of_Kemerovo_Oblast.svg/200px-Coat_of_arms_of_Kemerovo_Oblast.svg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63938" y="1125538"/>
            <a:ext cx="1905000" cy="202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1 Imagen" descr="Diapositiva3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1 Imagen" descr="Diapositiva2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1 Imagen" descr="Diapositiva3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1 Imagen" descr="Diapositiva3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813077" y="0"/>
            <a:ext cx="7500515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CIUDAD DE NOVOSIBIRSK</a:t>
            </a:r>
          </a:p>
        </p:txBody>
      </p:sp>
      <p:pic>
        <p:nvPicPr>
          <p:cNvPr id="30724" name="Picture 4" descr="http://upload.wikimedia.org/wikipedia/commons/thumb/7/73/Coat_of_arms_of_Novosibirsk_oblast.svg/78px-Coat_of_arms_of_Novosibirsk_oblast.svg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79838" y="1125538"/>
            <a:ext cx="1851025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1 Imagen" descr="Diapositiva3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1 Imagen" descr="Diapositiva3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1 Imagen" descr="Diapositiva3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1 Imagen" descr="Diapositiva3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897476" y="0"/>
            <a:ext cx="5331717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CIUDAD DE OMSK</a:t>
            </a:r>
          </a:p>
        </p:txBody>
      </p:sp>
      <p:pic>
        <p:nvPicPr>
          <p:cNvPr id="28674" name="Picture 2" descr="Archivo: Escudo de armas de Omsk.sv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35375" y="1412875"/>
            <a:ext cx="2055813" cy="252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1 Imagen" descr="Diapositiva4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1 Imagen" descr="Diapositiva3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1 Imagen" descr="Diapositiva3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1 Imagen" descr="Diapositiva4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551984" y="0"/>
            <a:ext cx="8022709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CIUDAD DE PETROPÁVLOSK</a:t>
            </a:r>
          </a:p>
        </p:txBody>
      </p:sp>
      <p:pic>
        <p:nvPicPr>
          <p:cNvPr id="21508" name="Picture 4" descr="http://upload.wikimedia.org/wikipedia/commons/thumb/0/04/Coat_of_Arms_of_Petropavlovsk-Kamchatsky_(N2).png/90px-Coat_of_Arms_of_Petropavlovsk-Kamchatsky_(N2)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79838" y="981075"/>
            <a:ext cx="1223962" cy="1236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1 Imagen" descr="Diapositiva4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1 Imagen" descr="Diapositiva4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1 Imagen" descr="Diapositiva4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>
    <p:split orient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1 Imagen" descr="Diapositiva4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735256" y="0"/>
            <a:ext cx="5656165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CIUDAD DE TOMSK</a:t>
            </a:r>
          </a:p>
        </p:txBody>
      </p:sp>
      <p:pic>
        <p:nvPicPr>
          <p:cNvPr id="17410" name="Picture 2" descr="Archivo: Tomsk ciudad escudo de arms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79838" y="908050"/>
            <a:ext cx="1825625" cy="305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1 Imagen" descr="Diapositiva4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1 Imagen" descr="Diapositiva4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1 Imagen" descr="Diapositiva4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>
    <p:split orient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1 Imagen" descr="Diapositiva4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509555" y="0"/>
            <a:ext cx="6107569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CIUDAD DE TYUMEN</a:t>
            </a:r>
          </a:p>
        </p:txBody>
      </p:sp>
      <p:pic>
        <p:nvPicPr>
          <p:cNvPr id="16386" name="Picture 2" descr="Archivo:. Escudo de armas de Tyumen (Tyumen oblast) (2005) 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39975" y="1557338"/>
            <a:ext cx="417195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1 Imagen" descr="Diapositiva5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1 Imagen" descr="Diapositiva5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1 Imagen" descr="Diapositiva5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>
    <p:split orient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1 Imagen" descr="Diapositiva5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257083" y="0"/>
            <a:ext cx="6612516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CIUDAD DE ULÁN-UDÉ</a:t>
            </a:r>
          </a:p>
        </p:txBody>
      </p:sp>
      <p:pic>
        <p:nvPicPr>
          <p:cNvPr id="4" name="Picture 4" descr="http://upload.wikimedia.org/wikipedia/commons/thumb/8/8a/Mn_coa_ulaanbaatar.png/90px-Mn_coa_ulaanbaatar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63938" y="1844675"/>
            <a:ext cx="1744662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1 Imagen" descr="Diapositiva5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1 Imagen" descr="Diapositiva5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>
    <p:split orient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1 Imagen" descr="Diapositiva5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1 Imagen" descr="Diapositiva6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 descr="http://images4.wikia.nocookie.net/__cb20110308222430/es.gta/images/0/0f/Vladivostok_Escud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4300" y="1125538"/>
            <a:ext cx="1328738" cy="1687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738705" y="0"/>
            <a:ext cx="764927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CIUDAD DE VLADIVOSTOK</a:t>
            </a:r>
          </a:p>
        </p:txBody>
      </p:sp>
    </p:spTree>
  </p:cSld>
  <p:clrMapOvr>
    <a:masterClrMapping/>
  </p:clrMapOvr>
  <p:transition advClick="0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1 Imagen" descr="Diapositiva5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1 Imagen" descr="Diapositiva5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1 Imagen" descr="Diapositiva5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3995936" y="836712"/>
            <a:ext cx="1143262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FIN</a:t>
            </a:r>
          </a:p>
        </p:txBody>
      </p:sp>
    </p:spTree>
  </p:cSld>
  <p:clrMapOvr>
    <a:masterClrMapping/>
  </p:clrMapOvr>
  <p:transition advClick="0" advTm="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BER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SIBERIA</Template>
  <TotalTime>1</TotalTime>
  <Words>82</Words>
  <Application>Microsoft Office PowerPoint</Application>
  <PresentationFormat>Presentación en pantalla (4:3)</PresentationFormat>
  <Paragraphs>35</Paragraphs>
  <Slides>64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64</vt:i4>
      </vt:variant>
    </vt:vector>
  </HeadingPairs>
  <TitlesOfParts>
    <vt:vector size="66" baseType="lpstr">
      <vt:lpstr>SIBERIA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2015-08-20T08:08:03Z</dcterms:created>
  <dcterms:modified xsi:type="dcterms:W3CDTF">2015-08-20T08:10:04Z</dcterms:modified>
</cp:coreProperties>
</file>